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567" r:id="rId2"/>
    <p:sldId id="506" r:id="rId3"/>
    <p:sldId id="303" r:id="rId4"/>
    <p:sldId id="315" r:id="rId5"/>
    <p:sldId id="568" r:id="rId6"/>
    <p:sldId id="259" r:id="rId7"/>
    <p:sldId id="331" r:id="rId8"/>
    <p:sldId id="311" r:id="rId9"/>
    <p:sldId id="304" r:id="rId10"/>
    <p:sldId id="280" r:id="rId11"/>
    <p:sldId id="260" r:id="rId12"/>
    <p:sldId id="306" r:id="rId13"/>
    <p:sldId id="346" r:id="rId14"/>
    <p:sldId id="347" r:id="rId15"/>
    <p:sldId id="348" r:id="rId16"/>
    <p:sldId id="359" r:id="rId17"/>
    <p:sldId id="349" r:id="rId18"/>
    <p:sldId id="569" r:id="rId19"/>
  </p:sldIdLst>
  <p:sldSz cx="12192000" cy="6858000"/>
  <p:notesSz cx="6858000" cy="9144000"/>
  <p:embeddedFontLst>
    <p:embeddedFont>
      <p:font typeface="ALS Sector Bold" panose="02000000000000000000" pitchFamily="2" charset="0"/>
      <p:bold r:id="rId21"/>
    </p:embeddedFont>
    <p:embeddedFont>
      <p:font typeface="ALS Sector Regular" panose="02000000000000000000" pitchFamily="2" charset="0"/>
      <p:regular r:id="rId22"/>
    </p:embeddedFon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Montserrat Bold" pitchFamily="2" charset="0"/>
      <p:bold r:id="rId29"/>
    </p:embeddedFont>
    <p:embeddedFont>
      <p:font typeface="Nunito" pitchFamily="2" charset="0"/>
      <p:regular r:id="rId30"/>
      <p:bold r:id="rId31"/>
      <p:italic r:id="rId32"/>
      <p:boldItalic r:id="rId33"/>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Титульный слайд" id="{84D6D5A9-590C-4750-AA79-7ACC733D6FE2}">
          <p14:sldIdLst>
            <p14:sldId id="567"/>
          </p14:sldIdLst>
        </p14:section>
        <p14:section name="Организацонные слайды" id="{9AD932C9-0279-4C7C-8769-18C7877959ED}">
          <p14:sldIdLst>
            <p14:sldId id="506"/>
            <p14:sldId id="303"/>
            <p14:sldId id="315"/>
          </p14:sldIdLst>
        </p14:section>
        <p14:section name="Основные слайды" id="{8C0AAB1F-FF0B-49C8-8EC8-E681DAE6D852}">
          <p14:sldIdLst>
            <p14:sldId id="568"/>
            <p14:sldId id="259"/>
            <p14:sldId id="331"/>
            <p14:sldId id="311"/>
            <p14:sldId id="304"/>
            <p14:sldId id="280"/>
            <p14:sldId id="260"/>
            <p14:sldId id="306"/>
            <p14:sldId id="346"/>
            <p14:sldId id="347"/>
            <p14:sldId id="348"/>
            <p14:sldId id="359"/>
            <p14:sldId id="349"/>
          </p14:sldIdLst>
        </p14:section>
        <p14:section name="Итоговый слайд" id="{FCBD5301-636D-445A-BF88-925EA13F26A4}">
          <p14:sldIdLst>
            <p14:sldId id="56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325" userDrawn="1">
          <p15:clr>
            <a:srgbClr val="A4A3A4"/>
          </p15:clr>
        </p15:guide>
        <p15:guide id="4" pos="7355" userDrawn="1">
          <p15:clr>
            <a:srgbClr val="A4A3A4"/>
          </p15:clr>
        </p15:guide>
        <p15:guide id="5" orient="horz" pos="278" userDrawn="1">
          <p15:clr>
            <a:srgbClr val="A4A3A4"/>
          </p15:clr>
        </p15:guide>
        <p15:guide id="6" orient="horz" pos="40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8FF"/>
    <a:srgbClr val="54FF9F"/>
    <a:srgbClr val="A2A2A2"/>
    <a:srgbClr val="1A1A19"/>
    <a:srgbClr val="006C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2"/>
  </p:normalViewPr>
  <p:slideViewPr>
    <p:cSldViewPr snapToGrid="0" snapToObjects="1" showGuides="1">
      <p:cViewPr varScale="1">
        <p:scale>
          <a:sx n="43" d="100"/>
          <a:sy n="43" d="100"/>
        </p:scale>
        <p:origin x="240" y="1560"/>
      </p:cViewPr>
      <p:guideLst>
        <p:guide orient="horz" pos="2160"/>
        <p:guide pos="3840"/>
        <p:guide pos="325"/>
        <p:guide pos="7355"/>
        <p:guide orient="horz" pos="278"/>
        <p:guide orient="horz" pos="4042"/>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Анастасия Гедзун" userId="25621a1e84bc2bc3" providerId="LiveId" clId="{FEE88B45-87CE-4B9C-9DFF-C41FC6434830}"/>
    <pc:docChg chg="undo custSel modSld">
      <pc:chgData name="Анастасия Гедзун" userId="25621a1e84bc2bc3" providerId="LiveId" clId="{FEE88B45-87CE-4B9C-9DFF-C41FC6434830}" dt="2023-09-18T08:26:24.282" v="399" actId="478"/>
      <pc:docMkLst>
        <pc:docMk/>
      </pc:docMkLst>
      <pc:sldChg chg="addSp delSp modSp mod">
        <pc:chgData name="Анастасия Гедзун" userId="25621a1e84bc2bc3" providerId="LiveId" clId="{FEE88B45-87CE-4B9C-9DFF-C41FC6434830}" dt="2023-09-18T08:23:48.876" v="309" actId="478"/>
        <pc:sldMkLst>
          <pc:docMk/>
          <pc:sldMk cId="0" sldId="259"/>
        </pc:sldMkLst>
        <pc:grpChg chg="del">
          <ac:chgData name="Анастасия Гедзун" userId="25621a1e84bc2bc3" providerId="LiveId" clId="{FEE88B45-87CE-4B9C-9DFF-C41FC6434830}" dt="2023-09-18T08:23:42.365" v="307" actId="165"/>
          <ac:grpSpMkLst>
            <pc:docMk/>
            <pc:sldMk cId="0" sldId="259"/>
            <ac:grpSpMk id="13" creationId="{7272703C-3204-4D31-8151-218CD93530D5}"/>
          </ac:grpSpMkLst>
        </pc:grpChg>
        <pc:picChg chg="mod topLvl">
          <ac:chgData name="Анастасия Гедзун" userId="25621a1e84bc2bc3" providerId="LiveId" clId="{FEE88B45-87CE-4B9C-9DFF-C41FC6434830}" dt="2023-09-18T08:23:42.365" v="307" actId="165"/>
          <ac:picMkLst>
            <pc:docMk/>
            <pc:sldMk cId="0" sldId="259"/>
            <ac:picMk id="14" creationId="{5A278ED3-22BF-1EBF-1B6F-5681B0E53860}"/>
          </ac:picMkLst>
        </pc:picChg>
        <pc:picChg chg="mod topLvl">
          <ac:chgData name="Анастасия Гедзун" userId="25621a1e84bc2bc3" providerId="LiveId" clId="{FEE88B45-87CE-4B9C-9DFF-C41FC6434830}" dt="2023-09-18T08:23:46.941" v="308" actId="552"/>
          <ac:picMkLst>
            <pc:docMk/>
            <pc:sldMk cId="0" sldId="259"/>
            <ac:picMk id="15" creationId="{EF524083-D753-7E66-2B51-7792E1C056D8}"/>
          </ac:picMkLst>
        </pc:picChg>
        <pc:picChg chg="add del mod">
          <ac:chgData name="Анастасия Гедзун" userId="25621a1e84bc2bc3" providerId="LiveId" clId="{FEE88B45-87CE-4B9C-9DFF-C41FC6434830}" dt="2023-09-18T08:23:48.876" v="309" actId="478"/>
          <ac:picMkLst>
            <pc:docMk/>
            <pc:sldMk cId="0" sldId="259"/>
            <ac:picMk id="60" creationId="{A28B89DC-8CBF-465E-8051-0666019532A3}"/>
          </ac:picMkLst>
        </pc:picChg>
      </pc:sldChg>
      <pc:sldChg chg="addSp delSp modSp mod">
        <pc:chgData name="Анастасия Гедзун" userId="25621a1e84bc2bc3" providerId="LiveId" clId="{FEE88B45-87CE-4B9C-9DFF-C41FC6434830}" dt="2023-09-18T08:24:53.283" v="363" actId="478"/>
        <pc:sldMkLst>
          <pc:docMk/>
          <pc:sldMk cId="519091031" sldId="260"/>
        </pc:sldMkLst>
        <pc:grpChg chg="del">
          <ac:chgData name="Анастасия Гедзун" userId="25621a1e84bc2bc3" providerId="LiveId" clId="{FEE88B45-87CE-4B9C-9DFF-C41FC6434830}" dt="2023-09-18T08:24:48.619" v="361" actId="165"/>
          <ac:grpSpMkLst>
            <pc:docMk/>
            <pc:sldMk cId="519091031" sldId="260"/>
            <ac:grpSpMk id="17" creationId="{9928D824-F381-5C4E-17C9-72CAAC62A242}"/>
          </ac:grpSpMkLst>
        </pc:grpChg>
        <pc:picChg chg="mod topLvl">
          <ac:chgData name="Анастасия Гедзун" userId="25621a1e84bc2bc3" providerId="LiveId" clId="{FEE88B45-87CE-4B9C-9DFF-C41FC6434830}" dt="2023-09-18T08:24:48.619" v="361" actId="165"/>
          <ac:picMkLst>
            <pc:docMk/>
            <pc:sldMk cId="519091031" sldId="260"/>
            <ac:picMk id="18" creationId="{FB76B2B7-3AC5-62E2-41D3-462129606090}"/>
          </ac:picMkLst>
        </pc:picChg>
        <pc:picChg chg="mod topLvl">
          <ac:chgData name="Анастасия Гедзун" userId="25621a1e84bc2bc3" providerId="LiveId" clId="{FEE88B45-87CE-4B9C-9DFF-C41FC6434830}" dt="2023-09-18T08:24:51.583" v="362" actId="552"/>
          <ac:picMkLst>
            <pc:docMk/>
            <pc:sldMk cId="519091031" sldId="260"/>
            <ac:picMk id="19" creationId="{E2C5002D-483B-B668-E26E-25F44A5781A3}"/>
          </ac:picMkLst>
        </pc:picChg>
        <pc:picChg chg="add del mod">
          <ac:chgData name="Анастасия Гедзун" userId="25621a1e84bc2bc3" providerId="LiveId" clId="{FEE88B45-87CE-4B9C-9DFF-C41FC6434830}" dt="2023-09-18T08:24:53.283" v="363" actId="478"/>
          <ac:picMkLst>
            <pc:docMk/>
            <pc:sldMk cId="519091031" sldId="260"/>
            <ac:picMk id="20" creationId="{CB9F6093-9E48-48DC-A671-3105ACBB458C}"/>
          </ac:picMkLst>
        </pc:picChg>
      </pc:sldChg>
      <pc:sldChg chg="addSp delSp modSp mod">
        <pc:chgData name="Анастасия Гедзун" userId="25621a1e84bc2bc3" providerId="LiveId" clId="{FEE88B45-87CE-4B9C-9DFF-C41FC6434830}" dt="2023-09-18T08:24:43.595" v="359" actId="478"/>
        <pc:sldMkLst>
          <pc:docMk/>
          <pc:sldMk cId="3078969758" sldId="280"/>
        </pc:sldMkLst>
        <pc:grpChg chg="del">
          <ac:chgData name="Анастасия Гедзун" userId="25621a1e84bc2bc3" providerId="LiveId" clId="{FEE88B45-87CE-4B9C-9DFF-C41FC6434830}" dt="2023-09-18T08:24:37.797" v="357" actId="165"/>
          <ac:grpSpMkLst>
            <pc:docMk/>
            <pc:sldMk cId="3078969758" sldId="280"/>
            <ac:grpSpMk id="15" creationId="{3C612EFB-F7FC-178B-438F-68F74BC78F60}"/>
          </ac:grpSpMkLst>
        </pc:grpChg>
        <pc:picChg chg="mod topLvl">
          <ac:chgData name="Анастасия Гедзун" userId="25621a1e84bc2bc3" providerId="LiveId" clId="{FEE88B45-87CE-4B9C-9DFF-C41FC6434830}" dt="2023-09-18T08:24:37.797" v="357" actId="165"/>
          <ac:picMkLst>
            <pc:docMk/>
            <pc:sldMk cId="3078969758" sldId="280"/>
            <ac:picMk id="16" creationId="{C654CA66-8675-278D-519C-E10F056D9B19}"/>
          </ac:picMkLst>
        </pc:picChg>
        <pc:picChg chg="mod topLvl">
          <ac:chgData name="Анастасия Гедзун" userId="25621a1e84bc2bc3" providerId="LiveId" clId="{FEE88B45-87CE-4B9C-9DFF-C41FC6434830}" dt="2023-09-18T08:24:40.774" v="358" actId="552"/>
          <ac:picMkLst>
            <pc:docMk/>
            <pc:sldMk cId="3078969758" sldId="280"/>
            <ac:picMk id="17" creationId="{C6F7490D-D3F2-39FD-55F5-0A7EC366F387}"/>
          </ac:picMkLst>
        </pc:picChg>
        <pc:picChg chg="add del mod">
          <ac:chgData name="Анастасия Гедзун" userId="25621a1e84bc2bc3" providerId="LiveId" clId="{FEE88B45-87CE-4B9C-9DFF-C41FC6434830}" dt="2023-09-18T08:24:43.595" v="359" actId="478"/>
          <ac:picMkLst>
            <pc:docMk/>
            <pc:sldMk cId="3078969758" sldId="280"/>
            <ac:picMk id="20" creationId="{1B24E961-F99F-4852-900A-0DDD11358652}"/>
          </ac:picMkLst>
        </pc:picChg>
      </pc:sldChg>
      <pc:sldChg chg="modSp mod">
        <pc:chgData name="Анастасия Гедзун" userId="25621a1e84bc2bc3" providerId="LiveId" clId="{FEE88B45-87CE-4B9C-9DFF-C41FC6434830}" dt="2023-09-18T08:15:48.294" v="228" actId="1036"/>
        <pc:sldMkLst>
          <pc:docMk/>
          <pc:sldMk cId="724464194" sldId="303"/>
        </pc:sldMkLst>
        <pc:spChg chg="mod">
          <ac:chgData name="Анастасия Гедзун" userId="25621a1e84bc2bc3" providerId="LiveId" clId="{FEE88B45-87CE-4B9C-9DFF-C41FC6434830}" dt="2023-09-18T08:15:48.294" v="228" actId="1036"/>
          <ac:spMkLst>
            <pc:docMk/>
            <pc:sldMk cId="724464194" sldId="303"/>
            <ac:spMk id="9" creationId="{751ABA94-7A63-42C6-B55F-7C886EBE2D34}"/>
          </ac:spMkLst>
        </pc:spChg>
        <pc:spChg chg="mod">
          <ac:chgData name="Анастасия Гедзун" userId="25621a1e84bc2bc3" providerId="LiveId" clId="{FEE88B45-87CE-4B9C-9DFF-C41FC6434830}" dt="2023-09-18T08:15:48.294" v="228" actId="1036"/>
          <ac:spMkLst>
            <pc:docMk/>
            <pc:sldMk cId="724464194" sldId="303"/>
            <ac:spMk id="13" creationId="{473F9925-9CB9-1D94-CA0C-61647FC7F24C}"/>
          </ac:spMkLst>
        </pc:spChg>
        <pc:spChg chg="mod">
          <ac:chgData name="Анастасия Гедзун" userId="25621a1e84bc2bc3" providerId="LiveId" clId="{FEE88B45-87CE-4B9C-9DFF-C41FC6434830}" dt="2023-09-18T08:15:48.294" v="228" actId="1036"/>
          <ac:spMkLst>
            <pc:docMk/>
            <pc:sldMk cId="724464194" sldId="303"/>
            <ac:spMk id="14" creationId="{90D06A97-6AC1-A884-9EAB-74A1E5B3EE47}"/>
          </ac:spMkLst>
        </pc:spChg>
        <pc:spChg chg="mod ord">
          <ac:chgData name="Анастасия Гедзун" userId="25621a1e84bc2bc3" providerId="LiveId" clId="{FEE88B45-87CE-4B9C-9DFF-C41FC6434830}" dt="2023-09-18T08:15:48.294" v="228" actId="1036"/>
          <ac:spMkLst>
            <pc:docMk/>
            <pc:sldMk cId="724464194" sldId="303"/>
            <ac:spMk id="30" creationId="{486B6435-DC1B-805C-D629-5DB5CFC770A2}"/>
          </ac:spMkLst>
        </pc:spChg>
        <pc:spChg chg="mod">
          <ac:chgData name="Анастасия Гедзун" userId="25621a1e84bc2bc3" providerId="LiveId" clId="{FEE88B45-87CE-4B9C-9DFF-C41FC6434830}" dt="2023-09-18T08:15:48.294" v="228" actId="1036"/>
          <ac:spMkLst>
            <pc:docMk/>
            <pc:sldMk cId="724464194" sldId="303"/>
            <ac:spMk id="5156" creationId="{49BE7221-BD8E-BE6E-31C5-F7D3B6E313BB}"/>
          </ac:spMkLst>
        </pc:spChg>
        <pc:spChg chg="mod">
          <ac:chgData name="Анастасия Гедзун" userId="25621a1e84bc2bc3" providerId="LiveId" clId="{FEE88B45-87CE-4B9C-9DFF-C41FC6434830}" dt="2023-09-18T08:15:48.294" v="228" actId="1036"/>
          <ac:spMkLst>
            <pc:docMk/>
            <pc:sldMk cId="724464194" sldId="303"/>
            <ac:spMk id="5157" creationId="{5D87BD56-44BA-456E-0C5E-94D382B0B0D3}"/>
          </ac:spMkLst>
        </pc:spChg>
        <pc:spChg chg="mod">
          <ac:chgData name="Анастасия Гедзун" userId="25621a1e84bc2bc3" providerId="LiveId" clId="{FEE88B45-87CE-4B9C-9DFF-C41FC6434830}" dt="2023-09-18T08:15:48.294" v="228" actId="1036"/>
          <ac:spMkLst>
            <pc:docMk/>
            <pc:sldMk cId="724464194" sldId="303"/>
            <ac:spMk id="5158" creationId="{C47DC26E-F9D1-C4AC-2B55-E5C7AA2E129B}"/>
          </ac:spMkLst>
        </pc:spChg>
        <pc:spChg chg="mod">
          <ac:chgData name="Анастасия Гедзун" userId="25621a1e84bc2bc3" providerId="LiveId" clId="{FEE88B45-87CE-4B9C-9DFF-C41FC6434830}" dt="2023-09-18T08:15:48.294" v="228" actId="1036"/>
          <ac:spMkLst>
            <pc:docMk/>
            <pc:sldMk cId="724464194" sldId="303"/>
            <ac:spMk id="5160" creationId="{1299D828-91DC-258C-47B6-C08FA0829F7B}"/>
          </ac:spMkLst>
        </pc:spChg>
        <pc:spChg chg="mod ord">
          <ac:chgData name="Анастасия Гедзун" userId="25621a1e84bc2bc3" providerId="LiveId" clId="{FEE88B45-87CE-4B9C-9DFF-C41FC6434830}" dt="2023-09-18T08:15:48.294" v="228" actId="1036"/>
          <ac:spMkLst>
            <pc:docMk/>
            <pc:sldMk cId="724464194" sldId="303"/>
            <ac:spMk id="5163" creationId="{767224A6-EC7D-7422-09E1-24BAF9186CF2}"/>
          </ac:spMkLst>
        </pc:spChg>
        <pc:spChg chg="mod">
          <ac:chgData name="Анастасия Гедзун" userId="25621a1e84bc2bc3" providerId="LiveId" clId="{FEE88B45-87CE-4B9C-9DFF-C41FC6434830}" dt="2023-09-18T08:15:48.294" v="228" actId="1036"/>
          <ac:spMkLst>
            <pc:docMk/>
            <pc:sldMk cId="724464194" sldId="303"/>
            <ac:spMk id="5165" creationId="{006B7E52-DC00-2291-9639-BA22A8ABD19D}"/>
          </ac:spMkLst>
        </pc:spChg>
        <pc:spChg chg="mod">
          <ac:chgData name="Анастасия Гедзун" userId="25621a1e84bc2bc3" providerId="LiveId" clId="{FEE88B45-87CE-4B9C-9DFF-C41FC6434830}" dt="2023-09-18T08:15:48.294" v="228" actId="1036"/>
          <ac:spMkLst>
            <pc:docMk/>
            <pc:sldMk cId="724464194" sldId="303"/>
            <ac:spMk id="5169" creationId="{D75DDCEA-6F50-C1A6-0410-59CCB60392DB}"/>
          </ac:spMkLst>
        </pc:spChg>
        <pc:spChg chg="mod">
          <ac:chgData name="Анастасия Гедзун" userId="25621a1e84bc2bc3" providerId="LiveId" clId="{FEE88B45-87CE-4B9C-9DFF-C41FC6434830}" dt="2023-09-18T08:15:48.294" v="228" actId="1036"/>
          <ac:spMkLst>
            <pc:docMk/>
            <pc:sldMk cId="724464194" sldId="303"/>
            <ac:spMk id="5170" creationId="{44A95237-3457-7739-BE42-954A6D886608}"/>
          </ac:spMkLst>
        </pc:spChg>
      </pc:sldChg>
      <pc:sldChg chg="addSp delSp modSp mod">
        <pc:chgData name="Анастасия Гедзун" userId="25621a1e84bc2bc3" providerId="LiveId" clId="{FEE88B45-87CE-4B9C-9DFF-C41FC6434830}" dt="2023-09-18T08:24:33.217" v="355" actId="478"/>
        <pc:sldMkLst>
          <pc:docMk/>
          <pc:sldMk cId="3675967378" sldId="304"/>
        </pc:sldMkLst>
        <pc:grpChg chg="del">
          <ac:chgData name="Анастасия Гедзун" userId="25621a1e84bc2bc3" providerId="LiveId" clId="{FEE88B45-87CE-4B9C-9DFF-C41FC6434830}" dt="2023-09-18T08:24:27.420" v="353" actId="165"/>
          <ac:grpSpMkLst>
            <pc:docMk/>
            <pc:sldMk cId="3675967378" sldId="304"/>
            <ac:grpSpMk id="35" creationId="{02AF6328-CC08-B474-A6E9-E16AFBCD72A7}"/>
          </ac:grpSpMkLst>
        </pc:grpChg>
        <pc:picChg chg="mod topLvl">
          <ac:chgData name="Анастасия Гедзун" userId="25621a1e84bc2bc3" providerId="LiveId" clId="{FEE88B45-87CE-4B9C-9DFF-C41FC6434830}" dt="2023-09-18T08:24:27.420" v="353" actId="165"/>
          <ac:picMkLst>
            <pc:docMk/>
            <pc:sldMk cId="3675967378" sldId="304"/>
            <ac:picMk id="36" creationId="{3E5052D9-772C-D5F1-5357-58947128D61E}"/>
          </ac:picMkLst>
        </pc:picChg>
        <pc:picChg chg="mod topLvl">
          <ac:chgData name="Анастасия Гедзун" userId="25621a1e84bc2bc3" providerId="LiveId" clId="{FEE88B45-87CE-4B9C-9DFF-C41FC6434830}" dt="2023-09-18T08:24:30.584" v="354" actId="552"/>
          <ac:picMkLst>
            <pc:docMk/>
            <pc:sldMk cId="3675967378" sldId="304"/>
            <ac:picMk id="37" creationId="{CBEEA24B-4B52-2EB2-2FD3-F6604D260614}"/>
          </ac:picMkLst>
        </pc:picChg>
        <pc:picChg chg="add del mod">
          <ac:chgData name="Анастасия Гедзун" userId="25621a1e84bc2bc3" providerId="LiveId" clId="{FEE88B45-87CE-4B9C-9DFF-C41FC6434830}" dt="2023-09-18T08:24:33.217" v="355" actId="478"/>
          <ac:picMkLst>
            <pc:docMk/>
            <pc:sldMk cId="3675967378" sldId="304"/>
            <ac:picMk id="57" creationId="{6C96511D-4A22-4187-84AF-AEB70F6D25BD}"/>
          </ac:picMkLst>
        </pc:picChg>
      </pc:sldChg>
      <pc:sldChg chg="addSp delSp modSp mod">
        <pc:chgData name="Анастасия Гедзун" userId="25621a1e84bc2bc3" providerId="LiveId" clId="{FEE88B45-87CE-4B9C-9DFF-C41FC6434830}" dt="2023-09-18T08:25:03.654" v="367" actId="478"/>
        <pc:sldMkLst>
          <pc:docMk/>
          <pc:sldMk cId="4142356520" sldId="306"/>
        </pc:sldMkLst>
        <pc:grpChg chg="del">
          <ac:chgData name="Анастасия Гедзун" userId="25621a1e84bc2bc3" providerId="LiveId" clId="{FEE88B45-87CE-4B9C-9DFF-C41FC6434830}" dt="2023-09-18T08:24:58.882" v="365" actId="165"/>
          <ac:grpSpMkLst>
            <pc:docMk/>
            <pc:sldMk cId="4142356520" sldId="306"/>
            <ac:grpSpMk id="20" creationId="{CD2067DD-8253-B14F-2D81-84591C88F847}"/>
          </ac:grpSpMkLst>
        </pc:grpChg>
        <pc:picChg chg="mod topLvl">
          <ac:chgData name="Анастасия Гедзун" userId="25621a1e84bc2bc3" providerId="LiveId" clId="{FEE88B45-87CE-4B9C-9DFF-C41FC6434830}" dt="2023-09-18T08:24:58.882" v="365" actId="165"/>
          <ac:picMkLst>
            <pc:docMk/>
            <pc:sldMk cId="4142356520" sldId="306"/>
            <ac:picMk id="21" creationId="{9C5652F0-B65D-3F79-8CFC-4E12A6F06E76}"/>
          </ac:picMkLst>
        </pc:picChg>
        <pc:picChg chg="mod topLvl">
          <ac:chgData name="Анастасия Гедзун" userId="25621a1e84bc2bc3" providerId="LiveId" clId="{FEE88B45-87CE-4B9C-9DFF-C41FC6434830}" dt="2023-09-18T08:25:02.025" v="366" actId="552"/>
          <ac:picMkLst>
            <pc:docMk/>
            <pc:sldMk cId="4142356520" sldId="306"/>
            <ac:picMk id="22" creationId="{FC31712F-A0E6-DEA1-2E5E-B1DC25B4B4ED}"/>
          </ac:picMkLst>
        </pc:picChg>
        <pc:picChg chg="add del mod">
          <ac:chgData name="Анастасия Гедзун" userId="25621a1e84bc2bc3" providerId="LiveId" clId="{FEE88B45-87CE-4B9C-9DFF-C41FC6434830}" dt="2023-09-18T08:25:03.654" v="367" actId="478"/>
          <ac:picMkLst>
            <pc:docMk/>
            <pc:sldMk cId="4142356520" sldId="306"/>
            <ac:picMk id="33" creationId="{F4688E72-EADC-461B-ADA9-DFD2BD0FA6C8}"/>
          </ac:picMkLst>
        </pc:picChg>
      </pc:sldChg>
      <pc:sldChg chg="addSp delSp modSp mod">
        <pc:chgData name="Анастасия Гедзун" userId="25621a1e84bc2bc3" providerId="LiveId" clId="{FEE88B45-87CE-4B9C-9DFF-C41FC6434830}" dt="2023-09-18T08:24:15.601" v="351" actId="478"/>
        <pc:sldMkLst>
          <pc:docMk/>
          <pc:sldMk cId="1813114599" sldId="311"/>
        </pc:sldMkLst>
        <pc:grpChg chg="del">
          <ac:chgData name="Анастасия Гедзун" userId="25621a1e84bc2bc3" providerId="LiveId" clId="{FEE88B45-87CE-4B9C-9DFF-C41FC6434830}" dt="2023-09-18T08:24:09.557" v="349" actId="165"/>
          <ac:grpSpMkLst>
            <pc:docMk/>
            <pc:sldMk cId="1813114599" sldId="311"/>
            <ac:grpSpMk id="2" creationId="{5F922710-037C-23C0-E069-B44457ED63E7}"/>
          </ac:grpSpMkLst>
        </pc:grpChg>
        <pc:picChg chg="mod topLvl">
          <ac:chgData name="Анастасия Гедзун" userId="25621a1e84bc2bc3" providerId="LiveId" clId="{FEE88B45-87CE-4B9C-9DFF-C41FC6434830}" dt="2023-09-18T08:24:09.557" v="349" actId="165"/>
          <ac:picMkLst>
            <pc:docMk/>
            <pc:sldMk cId="1813114599" sldId="311"/>
            <ac:picMk id="3" creationId="{D7DD835F-1A15-A197-11DC-FB4707D723BA}"/>
          </ac:picMkLst>
        </pc:picChg>
        <pc:picChg chg="mod topLvl">
          <ac:chgData name="Анастасия Гедзун" userId="25621a1e84bc2bc3" providerId="LiveId" clId="{FEE88B45-87CE-4B9C-9DFF-C41FC6434830}" dt="2023-09-18T08:24:13.737" v="350" actId="552"/>
          <ac:picMkLst>
            <pc:docMk/>
            <pc:sldMk cId="1813114599" sldId="311"/>
            <ac:picMk id="5" creationId="{5F637068-7356-E50A-3F90-889B485F4DD2}"/>
          </ac:picMkLst>
        </pc:picChg>
        <pc:picChg chg="add del mod">
          <ac:chgData name="Анастасия Гедзун" userId="25621a1e84bc2bc3" providerId="LiveId" clId="{FEE88B45-87CE-4B9C-9DFF-C41FC6434830}" dt="2023-09-18T08:24:15.601" v="351" actId="478"/>
          <ac:picMkLst>
            <pc:docMk/>
            <pc:sldMk cId="1813114599" sldId="311"/>
            <ac:picMk id="28" creationId="{FEBD5E8C-FFA3-4CB8-8C5E-D77C8E637D57}"/>
          </ac:picMkLst>
        </pc:picChg>
      </pc:sldChg>
      <pc:sldChg chg="addSp modSp">
        <pc:chgData name="Анастасия Гедзун" userId="25621a1e84bc2bc3" providerId="LiveId" clId="{FEE88B45-87CE-4B9C-9DFF-C41FC6434830}" dt="2023-09-18T08:26:13.862" v="396" actId="164"/>
        <pc:sldMkLst>
          <pc:docMk/>
          <pc:sldMk cId="0" sldId="315"/>
        </pc:sldMkLst>
        <pc:grpChg chg="add mod">
          <ac:chgData name="Анастасия Гедзун" userId="25621a1e84bc2bc3" providerId="LiveId" clId="{FEE88B45-87CE-4B9C-9DFF-C41FC6434830}" dt="2023-09-18T08:26:13.862" v="396" actId="164"/>
          <ac:grpSpMkLst>
            <pc:docMk/>
            <pc:sldMk cId="0" sldId="315"/>
            <ac:grpSpMk id="2" creationId="{2AA77DDD-3558-41FD-A34C-F8A50638FDD7}"/>
          </ac:grpSpMkLst>
        </pc:grpChg>
        <pc:picChg chg="mod">
          <ac:chgData name="Анастасия Гедзун" userId="25621a1e84bc2bc3" providerId="LiveId" clId="{FEE88B45-87CE-4B9C-9DFF-C41FC6434830}" dt="2023-09-18T08:26:13.862" v="396" actId="164"/>
          <ac:picMkLst>
            <pc:docMk/>
            <pc:sldMk cId="0" sldId="315"/>
            <ac:picMk id="5" creationId="{2AB87557-E4B1-3650-D4ED-3408AEA14BE9}"/>
          </ac:picMkLst>
        </pc:picChg>
        <pc:picChg chg="mod">
          <ac:chgData name="Анастасия Гедзун" userId="25621a1e84bc2bc3" providerId="LiveId" clId="{FEE88B45-87CE-4B9C-9DFF-C41FC6434830}" dt="2023-09-18T08:26:13.862" v="396" actId="164"/>
          <ac:picMkLst>
            <pc:docMk/>
            <pc:sldMk cId="0" sldId="315"/>
            <ac:picMk id="6" creationId="{1D2A6B9D-E576-9B7F-4EF8-915374B492E2}"/>
          </ac:picMkLst>
        </pc:picChg>
      </pc:sldChg>
      <pc:sldChg chg="addSp delSp modSp mod">
        <pc:chgData name="Анастасия Гедзун" userId="25621a1e84bc2bc3" providerId="LiveId" clId="{FEE88B45-87CE-4B9C-9DFF-C41FC6434830}" dt="2023-09-18T08:24:04.413" v="347" actId="478"/>
        <pc:sldMkLst>
          <pc:docMk/>
          <pc:sldMk cId="3110892922" sldId="331"/>
        </pc:sldMkLst>
        <pc:grpChg chg="del">
          <ac:chgData name="Анастасия Гедзун" userId="25621a1e84bc2bc3" providerId="LiveId" clId="{FEE88B45-87CE-4B9C-9DFF-C41FC6434830}" dt="2023-09-18T08:23:57.758" v="345" actId="165"/>
          <ac:grpSpMkLst>
            <pc:docMk/>
            <pc:sldMk cId="3110892922" sldId="331"/>
            <ac:grpSpMk id="2" creationId="{A89B7E0F-8A33-A067-F43A-0A53752F996A}"/>
          </ac:grpSpMkLst>
        </pc:grpChg>
        <pc:picChg chg="mod topLvl">
          <ac:chgData name="Анастасия Гедзун" userId="25621a1e84bc2bc3" providerId="LiveId" clId="{FEE88B45-87CE-4B9C-9DFF-C41FC6434830}" dt="2023-09-18T08:23:57.758" v="345" actId="165"/>
          <ac:picMkLst>
            <pc:docMk/>
            <pc:sldMk cId="3110892922" sldId="331"/>
            <ac:picMk id="3" creationId="{DE8A16C4-3C24-F5D1-3C82-1C86D787C20E}"/>
          </ac:picMkLst>
        </pc:picChg>
        <pc:picChg chg="mod topLvl">
          <ac:chgData name="Анастасия Гедзун" userId="25621a1e84bc2bc3" providerId="LiveId" clId="{FEE88B45-87CE-4B9C-9DFF-C41FC6434830}" dt="2023-09-18T08:24:02.168" v="346" actId="552"/>
          <ac:picMkLst>
            <pc:docMk/>
            <pc:sldMk cId="3110892922" sldId="331"/>
            <ac:picMk id="4" creationId="{ACCFBC03-AA6A-074C-F2A2-56103435A77F}"/>
          </ac:picMkLst>
        </pc:picChg>
        <pc:picChg chg="add del mod">
          <ac:chgData name="Анастасия Гедзун" userId="25621a1e84bc2bc3" providerId="LiveId" clId="{FEE88B45-87CE-4B9C-9DFF-C41FC6434830}" dt="2023-09-18T08:24:04.413" v="347" actId="478"/>
          <ac:picMkLst>
            <pc:docMk/>
            <pc:sldMk cId="3110892922" sldId="331"/>
            <ac:picMk id="42" creationId="{680E2281-1967-4021-A46D-301471421770}"/>
          </ac:picMkLst>
        </pc:picChg>
      </pc:sldChg>
      <pc:sldChg chg="addSp delSp modSp mod">
        <pc:chgData name="Анастасия Гедзун" userId="25621a1e84bc2bc3" providerId="LiveId" clId="{FEE88B45-87CE-4B9C-9DFF-C41FC6434830}" dt="2023-09-18T08:25:27.606" v="380" actId="478"/>
        <pc:sldMkLst>
          <pc:docMk/>
          <pc:sldMk cId="0" sldId="346"/>
        </pc:sldMkLst>
        <pc:grpChg chg="del">
          <ac:chgData name="Анастасия Гедзун" userId="25621a1e84bc2bc3" providerId="LiveId" clId="{FEE88B45-87CE-4B9C-9DFF-C41FC6434830}" dt="2023-09-18T08:25:08.028" v="369" actId="165"/>
          <ac:grpSpMkLst>
            <pc:docMk/>
            <pc:sldMk cId="0" sldId="346"/>
            <ac:grpSpMk id="23" creationId="{7A904CBD-4735-CC72-B2F2-A61436332D84}"/>
          </ac:grpSpMkLst>
        </pc:grpChg>
        <pc:picChg chg="mod topLvl">
          <ac:chgData name="Анастасия Гедзун" userId="25621a1e84bc2bc3" providerId="LiveId" clId="{FEE88B45-87CE-4B9C-9DFF-C41FC6434830}" dt="2023-09-18T08:25:08.028" v="369" actId="165"/>
          <ac:picMkLst>
            <pc:docMk/>
            <pc:sldMk cId="0" sldId="346"/>
            <ac:picMk id="24" creationId="{2E91E7BB-C17A-8C20-4E54-A46FB16239B9}"/>
          </ac:picMkLst>
        </pc:picChg>
        <pc:picChg chg="mod topLvl">
          <ac:chgData name="Анастасия Гедзун" userId="25621a1e84bc2bc3" providerId="LiveId" clId="{FEE88B45-87CE-4B9C-9DFF-C41FC6434830}" dt="2023-09-18T08:25:25.981" v="379" actId="552"/>
          <ac:picMkLst>
            <pc:docMk/>
            <pc:sldMk cId="0" sldId="346"/>
            <ac:picMk id="25" creationId="{DCE4EAD4-F35E-AC2C-0FED-09D49FE2D8FC}"/>
          </ac:picMkLst>
        </pc:picChg>
        <pc:picChg chg="add del mod">
          <ac:chgData name="Анастасия Гедзун" userId="25621a1e84bc2bc3" providerId="LiveId" clId="{FEE88B45-87CE-4B9C-9DFF-C41FC6434830}" dt="2023-09-18T08:25:27.606" v="380" actId="478"/>
          <ac:picMkLst>
            <pc:docMk/>
            <pc:sldMk cId="0" sldId="346"/>
            <ac:picMk id="44" creationId="{B2CF5991-FA6A-4309-B267-5D8FEE336359}"/>
          </ac:picMkLst>
        </pc:picChg>
      </pc:sldChg>
      <pc:sldChg chg="addSp delSp modSp mod">
        <pc:chgData name="Анастасия Гедзун" userId="25621a1e84bc2bc3" providerId="LiveId" clId="{FEE88B45-87CE-4B9C-9DFF-C41FC6434830}" dt="2023-09-18T08:25:38.042" v="384" actId="478"/>
        <pc:sldMkLst>
          <pc:docMk/>
          <pc:sldMk cId="0" sldId="347"/>
        </pc:sldMkLst>
        <pc:grpChg chg="add del mod">
          <ac:chgData name="Анастасия Гедзун" userId="25621a1e84bc2bc3" providerId="LiveId" clId="{FEE88B45-87CE-4B9C-9DFF-C41FC6434830}" dt="2023-09-18T08:25:33.309" v="382" actId="165"/>
          <ac:grpSpMkLst>
            <pc:docMk/>
            <pc:sldMk cId="0" sldId="347"/>
            <ac:grpSpMk id="13" creationId="{B1248921-5D68-C90A-CF93-1B1D3790E6E1}"/>
          </ac:grpSpMkLst>
        </pc:grpChg>
        <pc:picChg chg="mod topLvl">
          <ac:chgData name="Анастасия Гедзун" userId="25621a1e84bc2bc3" providerId="LiveId" clId="{FEE88B45-87CE-4B9C-9DFF-C41FC6434830}" dt="2023-09-18T08:25:33.309" v="382" actId="165"/>
          <ac:picMkLst>
            <pc:docMk/>
            <pc:sldMk cId="0" sldId="347"/>
            <ac:picMk id="14" creationId="{23143575-0BB8-002C-6684-2F28E6B095B5}"/>
          </ac:picMkLst>
        </pc:picChg>
        <pc:picChg chg="add del mod topLvl">
          <ac:chgData name="Анастасия Гедзун" userId="25621a1e84bc2bc3" providerId="LiveId" clId="{FEE88B45-87CE-4B9C-9DFF-C41FC6434830}" dt="2023-09-18T08:25:36.392" v="383" actId="552"/>
          <ac:picMkLst>
            <pc:docMk/>
            <pc:sldMk cId="0" sldId="347"/>
            <ac:picMk id="15" creationId="{F9396E3B-579E-049C-ED32-8AA5BD3E316B}"/>
          </ac:picMkLst>
        </pc:picChg>
        <pc:picChg chg="add del mod">
          <ac:chgData name="Анастасия Гедзун" userId="25621a1e84bc2bc3" providerId="LiveId" clId="{FEE88B45-87CE-4B9C-9DFF-C41FC6434830}" dt="2023-09-18T08:25:20.758" v="375"/>
          <ac:picMkLst>
            <pc:docMk/>
            <pc:sldMk cId="0" sldId="347"/>
            <ac:picMk id="16" creationId="{B9437873-D7FA-4851-84A3-C44BDC0017BB}"/>
          </ac:picMkLst>
        </pc:picChg>
        <pc:picChg chg="add del mod">
          <ac:chgData name="Анастасия Гедзун" userId="25621a1e84bc2bc3" providerId="LiveId" clId="{FEE88B45-87CE-4B9C-9DFF-C41FC6434830}" dt="2023-09-18T08:25:38.042" v="384" actId="478"/>
          <ac:picMkLst>
            <pc:docMk/>
            <pc:sldMk cId="0" sldId="347"/>
            <ac:picMk id="17" creationId="{C045D743-7447-4C17-8EBB-28C45BA819E5}"/>
          </ac:picMkLst>
        </pc:picChg>
      </pc:sldChg>
      <pc:sldChg chg="addSp delSp modSp mod">
        <pc:chgData name="Анастасия Гедзун" userId="25621a1e84bc2bc3" providerId="LiveId" clId="{FEE88B45-87CE-4B9C-9DFF-C41FC6434830}" dt="2023-09-18T08:25:47.063" v="388" actId="478"/>
        <pc:sldMkLst>
          <pc:docMk/>
          <pc:sldMk cId="550466372" sldId="348"/>
        </pc:sldMkLst>
        <pc:grpChg chg="del">
          <ac:chgData name="Анастасия Гедзун" userId="25621a1e84bc2bc3" providerId="LiveId" clId="{FEE88B45-87CE-4B9C-9DFF-C41FC6434830}" dt="2023-09-18T08:25:42.471" v="386" actId="165"/>
          <ac:grpSpMkLst>
            <pc:docMk/>
            <pc:sldMk cId="550466372" sldId="348"/>
            <ac:grpSpMk id="24" creationId="{CE6D29C6-ADD2-D1F2-B722-9581C7218762}"/>
          </ac:grpSpMkLst>
        </pc:grpChg>
        <pc:picChg chg="mod topLvl">
          <ac:chgData name="Анастасия Гедзун" userId="25621a1e84bc2bc3" providerId="LiveId" clId="{FEE88B45-87CE-4B9C-9DFF-C41FC6434830}" dt="2023-09-18T08:25:42.471" v="386" actId="165"/>
          <ac:picMkLst>
            <pc:docMk/>
            <pc:sldMk cId="550466372" sldId="348"/>
            <ac:picMk id="28" creationId="{D0F9D1D5-B633-5212-242F-A7F360C8E4C3}"/>
          </ac:picMkLst>
        </pc:picChg>
        <pc:picChg chg="mod topLvl">
          <ac:chgData name="Анастасия Гедзун" userId="25621a1e84bc2bc3" providerId="LiveId" clId="{FEE88B45-87CE-4B9C-9DFF-C41FC6434830}" dt="2023-09-18T08:25:45.311" v="387" actId="552"/>
          <ac:picMkLst>
            <pc:docMk/>
            <pc:sldMk cId="550466372" sldId="348"/>
            <ac:picMk id="31" creationId="{37AE839B-5098-A096-9AFA-0631D12C12D4}"/>
          </ac:picMkLst>
        </pc:picChg>
        <pc:picChg chg="add del mod">
          <ac:chgData name="Анастасия Гедзун" userId="25621a1e84bc2bc3" providerId="LiveId" clId="{FEE88B45-87CE-4B9C-9DFF-C41FC6434830}" dt="2023-09-18T08:25:47.063" v="388" actId="478"/>
          <ac:picMkLst>
            <pc:docMk/>
            <pc:sldMk cId="550466372" sldId="348"/>
            <ac:picMk id="52" creationId="{7155BFE3-F5F0-4BDF-8A12-AE93B44EBE10}"/>
          </ac:picMkLst>
        </pc:picChg>
      </pc:sldChg>
      <pc:sldChg chg="addSp delSp modSp mod">
        <pc:chgData name="Анастасия Гедзун" userId="25621a1e84bc2bc3" providerId="LiveId" clId="{FEE88B45-87CE-4B9C-9DFF-C41FC6434830}" dt="2023-09-18T08:26:03.942" v="395" actId="478"/>
        <pc:sldMkLst>
          <pc:docMk/>
          <pc:sldMk cId="2778466328" sldId="349"/>
        </pc:sldMkLst>
        <pc:grpChg chg="del">
          <ac:chgData name="Анастасия Гедзун" userId="25621a1e84bc2bc3" providerId="LiveId" clId="{FEE88B45-87CE-4B9C-9DFF-C41FC6434830}" dt="2023-09-18T08:25:58.762" v="393" actId="165"/>
          <ac:grpSpMkLst>
            <pc:docMk/>
            <pc:sldMk cId="2778466328" sldId="349"/>
            <ac:grpSpMk id="13" creationId="{9153540A-A2F4-7CC9-89D5-F9A2076661E8}"/>
          </ac:grpSpMkLst>
        </pc:grpChg>
        <pc:picChg chg="mod topLvl">
          <ac:chgData name="Анастасия Гедзун" userId="25621a1e84bc2bc3" providerId="LiveId" clId="{FEE88B45-87CE-4B9C-9DFF-C41FC6434830}" dt="2023-09-18T08:25:58.762" v="393" actId="165"/>
          <ac:picMkLst>
            <pc:docMk/>
            <pc:sldMk cId="2778466328" sldId="349"/>
            <ac:picMk id="14" creationId="{6341136E-1B03-D080-5576-D45849F9536C}"/>
          </ac:picMkLst>
        </pc:picChg>
        <pc:picChg chg="mod topLvl">
          <ac:chgData name="Анастасия Гедзун" userId="25621a1e84bc2bc3" providerId="LiveId" clId="{FEE88B45-87CE-4B9C-9DFF-C41FC6434830}" dt="2023-09-18T08:26:01.870" v="394" actId="552"/>
          <ac:picMkLst>
            <pc:docMk/>
            <pc:sldMk cId="2778466328" sldId="349"/>
            <ac:picMk id="15" creationId="{D3AF04FC-6D10-E3EB-A1EF-DC2E001FC7BF}"/>
          </ac:picMkLst>
        </pc:picChg>
        <pc:picChg chg="add del mod">
          <ac:chgData name="Анастасия Гедзун" userId="25621a1e84bc2bc3" providerId="LiveId" clId="{FEE88B45-87CE-4B9C-9DFF-C41FC6434830}" dt="2023-09-18T08:26:03.942" v="395" actId="478"/>
          <ac:picMkLst>
            <pc:docMk/>
            <pc:sldMk cId="2778466328" sldId="349"/>
            <ac:picMk id="29" creationId="{E47BD8BB-CB4C-4137-A5E0-FB9C8FB5A916}"/>
          </ac:picMkLst>
        </pc:picChg>
      </pc:sldChg>
      <pc:sldChg chg="addSp delSp modSp mod">
        <pc:chgData name="Анастасия Гедзун" userId="25621a1e84bc2bc3" providerId="LiveId" clId="{FEE88B45-87CE-4B9C-9DFF-C41FC6434830}" dt="2023-09-18T08:25:54.406" v="391" actId="478"/>
        <pc:sldMkLst>
          <pc:docMk/>
          <pc:sldMk cId="2309146314" sldId="359"/>
        </pc:sldMkLst>
        <pc:picChg chg="add del mod">
          <ac:chgData name="Анастасия Гедзун" userId="25621a1e84bc2bc3" providerId="LiveId" clId="{FEE88B45-87CE-4B9C-9DFF-C41FC6434830}" dt="2023-09-18T08:25:54.406" v="391" actId="478"/>
          <ac:picMkLst>
            <pc:docMk/>
            <pc:sldMk cId="2309146314" sldId="359"/>
            <ac:picMk id="23" creationId="{70746E1C-34F4-4735-9BF4-B1A80F1CA487}"/>
          </ac:picMkLst>
        </pc:picChg>
        <pc:picChg chg="mod">
          <ac:chgData name="Анастасия Гедзун" userId="25621a1e84bc2bc3" providerId="LiveId" clId="{FEE88B45-87CE-4B9C-9DFF-C41FC6434830}" dt="2023-09-18T08:25:53.048" v="390" actId="552"/>
          <ac:picMkLst>
            <pc:docMk/>
            <pc:sldMk cId="2309146314" sldId="359"/>
            <ac:picMk id="24" creationId="{D14BA458-EB48-AA5D-3CFA-46F8C1A1A267}"/>
          </ac:picMkLst>
        </pc:picChg>
      </pc:sldChg>
      <pc:sldChg chg="addSp delSp modSp mod">
        <pc:chgData name="Анастасия Гедзун" userId="25621a1e84bc2bc3" providerId="LiveId" clId="{FEE88B45-87CE-4B9C-9DFF-C41FC6434830}" dt="2023-09-18T08:22:46.329" v="249" actId="478"/>
        <pc:sldMkLst>
          <pc:docMk/>
          <pc:sldMk cId="1837408107" sldId="506"/>
        </pc:sldMkLst>
        <pc:picChg chg="add mod">
          <ac:chgData name="Анастасия Гедзун" userId="25621a1e84bc2bc3" providerId="LiveId" clId="{FEE88B45-87CE-4B9C-9DFF-C41FC6434830}" dt="2023-09-18T08:19:07.910" v="230"/>
          <ac:picMkLst>
            <pc:docMk/>
            <pc:sldMk cId="1837408107" sldId="506"/>
            <ac:picMk id="21" creationId="{707E6F08-C900-FACB-BDBC-87C25877B310}"/>
          </ac:picMkLst>
        </pc:picChg>
        <pc:picChg chg="add del mod ord">
          <ac:chgData name="Анастасия Гедзун" userId="25621a1e84bc2bc3" providerId="LiveId" clId="{FEE88B45-87CE-4B9C-9DFF-C41FC6434830}" dt="2023-09-18T08:22:46.329" v="249" actId="478"/>
          <ac:picMkLst>
            <pc:docMk/>
            <pc:sldMk cId="1837408107" sldId="506"/>
            <ac:picMk id="22" creationId="{84F622CC-5BA3-4B75-B72F-88B1EA27CE72}"/>
          </ac:picMkLst>
        </pc:picChg>
      </pc:sldChg>
      <pc:sldChg chg="addSp delSp modSp mod">
        <pc:chgData name="Анастасия Гедзун" userId="25621a1e84bc2bc3" providerId="LiveId" clId="{FEE88B45-87CE-4B9C-9DFF-C41FC6434830}" dt="2023-09-18T08:12:44.498" v="20" actId="478"/>
        <pc:sldMkLst>
          <pc:docMk/>
          <pc:sldMk cId="3948590567" sldId="567"/>
        </pc:sldMkLst>
        <pc:picChg chg="mod">
          <ac:chgData name="Анастасия Гедзун" userId="25621a1e84bc2bc3" providerId="LiveId" clId="{FEE88B45-87CE-4B9C-9DFF-C41FC6434830}" dt="2023-09-18T08:12:22.944" v="10" actId="14100"/>
          <ac:picMkLst>
            <pc:docMk/>
            <pc:sldMk cId="3948590567" sldId="567"/>
            <ac:picMk id="12" creationId="{0B0BF297-9A14-FE3E-A424-566326597296}"/>
          </ac:picMkLst>
        </pc:picChg>
        <pc:picChg chg="add del mod ord">
          <ac:chgData name="Анастасия Гедзун" userId="25621a1e84bc2bc3" providerId="LiveId" clId="{FEE88B45-87CE-4B9C-9DFF-C41FC6434830}" dt="2023-09-18T08:12:44.498" v="20" actId="478"/>
          <ac:picMkLst>
            <pc:docMk/>
            <pc:sldMk cId="3948590567" sldId="567"/>
            <ac:picMk id="23" creationId="{D2630788-5412-4A80-8B8C-811CEC7958AD}"/>
          </ac:picMkLst>
        </pc:picChg>
      </pc:sldChg>
      <pc:sldChg chg="addSp delSp modSp mod">
        <pc:chgData name="Анастасия Гедзун" userId="25621a1e84bc2bc3" providerId="LiveId" clId="{FEE88B45-87CE-4B9C-9DFF-C41FC6434830}" dt="2023-09-18T08:23:29.150" v="267" actId="478"/>
        <pc:sldMkLst>
          <pc:docMk/>
          <pc:sldMk cId="1577991012" sldId="568"/>
        </pc:sldMkLst>
        <pc:grpChg chg="del">
          <ac:chgData name="Анастасия Гедзун" userId="25621a1e84bc2bc3" providerId="LiveId" clId="{FEE88B45-87CE-4B9C-9DFF-C41FC6434830}" dt="2023-09-18T08:23:19.566" v="260" actId="165"/>
          <ac:grpSpMkLst>
            <pc:docMk/>
            <pc:sldMk cId="1577991012" sldId="568"/>
            <ac:grpSpMk id="9" creationId="{890D6CC6-CF64-4B98-A22B-0C6E5B28A1FF}"/>
          </ac:grpSpMkLst>
        </pc:grpChg>
        <pc:picChg chg="mod topLvl">
          <ac:chgData name="Анастасия Гедзун" userId="25621a1e84bc2bc3" providerId="LiveId" clId="{FEE88B45-87CE-4B9C-9DFF-C41FC6434830}" dt="2023-09-18T08:23:19.566" v="260" actId="165"/>
          <ac:picMkLst>
            <pc:docMk/>
            <pc:sldMk cId="1577991012" sldId="568"/>
            <ac:picMk id="3" creationId="{6C09A05F-7323-06E9-D552-9903169E6859}"/>
          </ac:picMkLst>
        </pc:picChg>
        <pc:picChg chg="mod topLvl">
          <ac:chgData name="Анастасия Гедзун" userId="25621a1e84bc2bc3" providerId="LiveId" clId="{FEE88B45-87CE-4B9C-9DFF-C41FC6434830}" dt="2023-09-18T08:23:22.707" v="266" actId="1037"/>
          <ac:picMkLst>
            <pc:docMk/>
            <pc:sldMk cId="1577991012" sldId="568"/>
            <ac:picMk id="5" creationId="{707E6F08-C900-FACB-BDBC-87C25877B310}"/>
          </ac:picMkLst>
        </pc:picChg>
        <pc:picChg chg="add del mod ord">
          <ac:chgData name="Анастасия Гедзун" userId="25621a1e84bc2bc3" providerId="LiveId" clId="{FEE88B45-87CE-4B9C-9DFF-C41FC6434830}" dt="2023-09-18T08:23:29.150" v="267" actId="478"/>
          <ac:picMkLst>
            <pc:docMk/>
            <pc:sldMk cId="1577991012" sldId="568"/>
            <ac:picMk id="27" creationId="{70EEE43F-E0CD-4B17-9275-449B756B72EE}"/>
          </ac:picMkLst>
        </pc:picChg>
      </pc:sldChg>
      <pc:sldChg chg="addSp delSp modSp mod">
        <pc:chgData name="Анастасия Гедзун" userId="25621a1e84bc2bc3" providerId="LiveId" clId="{FEE88B45-87CE-4B9C-9DFF-C41FC6434830}" dt="2023-09-18T08:26:24.282" v="399" actId="478"/>
        <pc:sldMkLst>
          <pc:docMk/>
          <pc:sldMk cId="697093440" sldId="569"/>
        </pc:sldMkLst>
        <pc:grpChg chg="add del mod">
          <ac:chgData name="Анастасия Гедзун" userId="25621a1e84bc2bc3" providerId="LiveId" clId="{FEE88B45-87CE-4B9C-9DFF-C41FC6434830}" dt="2023-09-18T08:26:24.282" v="399" actId="478"/>
          <ac:grpSpMkLst>
            <pc:docMk/>
            <pc:sldMk cId="697093440" sldId="569"/>
            <ac:grpSpMk id="16" creationId="{8208C6E6-395C-4B84-B162-1BD294A8D4DE}"/>
          </ac:grpSpMkLst>
        </pc:grpChg>
        <pc:picChg chg="mod">
          <ac:chgData name="Анастасия Гедзун" userId="25621a1e84bc2bc3" providerId="LiveId" clId="{FEE88B45-87CE-4B9C-9DFF-C41FC6434830}" dt="2023-09-18T08:26:18.480" v="397"/>
          <ac:picMkLst>
            <pc:docMk/>
            <pc:sldMk cId="697093440" sldId="569"/>
            <ac:picMk id="17" creationId="{E64EDFFB-766D-425D-8CDE-DBFFF116141D}"/>
          </ac:picMkLst>
        </pc:picChg>
        <pc:picChg chg="mod">
          <ac:chgData name="Анастасия Гедзун" userId="25621a1e84bc2bc3" providerId="LiveId" clId="{FEE88B45-87CE-4B9C-9DFF-C41FC6434830}" dt="2023-09-18T08:26:18.480" v="397"/>
          <ac:picMkLst>
            <pc:docMk/>
            <pc:sldMk cId="697093440" sldId="569"/>
            <ac:picMk id="18" creationId="{DE4E1833-47D0-4AFC-A3D9-DF6C291C978A}"/>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_____Microsoft_Excel.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Лист1!$B$1</c:f>
              <c:strCache>
                <c:ptCount val="1"/>
                <c:pt idx="0">
                  <c:v>Project #01</c:v>
                </c:pt>
              </c:strCache>
            </c:strRef>
          </c:tx>
          <c:spPr>
            <a:solidFill>
              <a:srgbClr val="A2A2A2"/>
            </a:solidFill>
            <a:ln>
              <a:noFill/>
            </a:ln>
            <a:effectLst/>
          </c:spPr>
          <c:invertIfNegative val="0"/>
          <c:dLbls>
            <c:dLbl>
              <c:idx val="0"/>
              <c:tx>
                <c:rich>
                  <a:bodyPr/>
                  <a:lstStyle/>
                  <a:p>
                    <a:r>
                      <a:rPr lang="en-US"/>
                      <a:t>00</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804B-4FFE-9626-B3AE612B2C85}"/>
                </c:ext>
              </c:extLst>
            </c:dLbl>
            <c:dLbl>
              <c:idx val="1"/>
              <c:tx>
                <c:rich>
                  <a:bodyPr/>
                  <a:lstStyle/>
                  <a:p>
                    <a:r>
                      <a:rPr lang="en-US"/>
                      <a:t>00</a:t>
                    </a:r>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804B-4FFE-9626-B3AE612B2C85}"/>
                </c:ext>
              </c:extLst>
            </c:dLbl>
            <c:dLbl>
              <c:idx val="2"/>
              <c:tx>
                <c:rich>
                  <a:bodyPr/>
                  <a:lstStyle/>
                  <a:p>
                    <a:r>
                      <a:rPr lang="en-US"/>
                      <a:t>00</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804B-4FFE-9626-B3AE612B2C85}"/>
                </c:ext>
              </c:extLst>
            </c:dLbl>
            <c:dLbl>
              <c:idx val="3"/>
              <c:tx>
                <c:rich>
                  <a:bodyPr/>
                  <a:lstStyle/>
                  <a:p>
                    <a:r>
                      <a:rPr lang="en-US"/>
                      <a:t>00</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804B-4FFE-9626-B3AE612B2C85}"/>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A1A19"/>
                    </a:solidFill>
                    <a:latin typeface="ALS Sector Regular" panose="02000000000000000000" pitchFamily="50" charset="0"/>
                    <a:ea typeface="+mn-ea"/>
                    <a:cs typeface="ALS Sector Regular" panose="02000000000000000000" pitchFamily="50"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Лист1!$A$2:$A$5</c:f>
              <c:strCache>
                <c:ptCount val="4"/>
                <c:pt idx="0">
                  <c:v>Промежуток</c:v>
                </c:pt>
                <c:pt idx="1">
                  <c:v>Промежуток</c:v>
                </c:pt>
                <c:pt idx="2">
                  <c:v>Промежуток</c:v>
                </c:pt>
                <c:pt idx="3">
                  <c:v>Промежуток</c:v>
                </c:pt>
              </c:strCache>
            </c:strRef>
          </c:cat>
          <c:val>
            <c:numRef>
              <c:f>Лист1!$B$2:$B$5</c:f>
              <c:numCache>
                <c:formatCode>General</c:formatCode>
                <c:ptCount val="4"/>
                <c:pt idx="0">
                  <c:v>15</c:v>
                </c:pt>
                <c:pt idx="1">
                  <c:v>12</c:v>
                </c:pt>
                <c:pt idx="2">
                  <c:v>13</c:v>
                </c:pt>
                <c:pt idx="3">
                  <c:v>20</c:v>
                </c:pt>
              </c:numCache>
            </c:numRef>
          </c:val>
          <c:extLst>
            <c:ext xmlns:c16="http://schemas.microsoft.com/office/drawing/2014/chart" uri="{C3380CC4-5D6E-409C-BE32-E72D297353CC}">
              <c16:uniqueId val="{00000000-03C5-4A87-B279-C1B887019208}"/>
            </c:ext>
          </c:extLst>
        </c:ser>
        <c:ser>
          <c:idx val="1"/>
          <c:order val="1"/>
          <c:tx>
            <c:strRef>
              <c:f>Лист1!$C$1</c:f>
              <c:strCache>
                <c:ptCount val="1"/>
                <c:pt idx="0">
                  <c:v>Project #02</c:v>
                </c:pt>
              </c:strCache>
            </c:strRef>
          </c:tx>
          <c:spPr>
            <a:solidFill>
              <a:srgbClr val="00B8FF"/>
            </a:solidFill>
            <a:ln>
              <a:noFill/>
            </a:ln>
            <a:effectLst/>
          </c:spPr>
          <c:invertIfNegative val="0"/>
          <c:dLbls>
            <c:dLbl>
              <c:idx val="0"/>
              <c:tx>
                <c:rich>
                  <a:bodyPr/>
                  <a:lstStyle/>
                  <a:p>
                    <a:r>
                      <a:rPr lang="en-US"/>
                      <a:t>00</a:t>
                    </a:r>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804B-4FFE-9626-B3AE612B2C85}"/>
                </c:ext>
              </c:extLst>
            </c:dLbl>
            <c:dLbl>
              <c:idx val="1"/>
              <c:tx>
                <c:rich>
                  <a:bodyPr/>
                  <a:lstStyle/>
                  <a:p>
                    <a:r>
                      <a:rPr lang="en-US"/>
                      <a:t>00</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804B-4FFE-9626-B3AE612B2C85}"/>
                </c:ext>
              </c:extLst>
            </c:dLbl>
            <c:dLbl>
              <c:idx val="2"/>
              <c:tx>
                <c:rich>
                  <a:bodyPr/>
                  <a:lstStyle/>
                  <a:p>
                    <a:r>
                      <a:rPr lang="en-US"/>
                      <a:t>00</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804B-4FFE-9626-B3AE612B2C85}"/>
                </c:ext>
              </c:extLst>
            </c:dLbl>
            <c:dLbl>
              <c:idx val="3"/>
              <c:tx>
                <c:rich>
                  <a:bodyPr/>
                  <a:lstStyle/>
                  <a:p>
                    <a:r>
                      <a:rPr lang="en-US"/>
                      <a:t>00</a:t>
                    </a:r>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804B-4FFE-9626-B3AE612B2C85}"/>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A1A19"/>
                    </a:solidFill>
                    <a:latin typeface="ALS Sector Regular" panose="02000000000000000000" pitchFamily="50" charset="0"/>
                    <a:ea typeface="+mn-ea"/>
                    <a:cs typeface="ALS Sector Regular" panose="02000000000000000000" pitchFamily="50"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Лист1!$A$2:$A$5</c:f>
              <c:strCache>
                <c:ptCount val="4"/>
                <c:pt idx="0">
                  <c:v>Промежуток</c:v>
                </c:pt>
                <c:pt idx="1">
                  <c:v>Промежуток</c:v>
                </c:pt>
                <c:pt idx="2">
                  <c:v>Промежуток</c:v>
                </c:pt>
                <c:pt idx="3">
                  <c:v>Промежуток</c:v>
                </c:pt>
              </c:strCache>
            </c:strRef>
          </c:cat>
          <c:val>
            <c:numRef>
              <c:f>Лист1!$C$2:$C$5</c:f>
              <c:numCache>
                <c:formatCode>General</c:formatCode>
                <c:ptCount val="4"/>
                <c:pt idx="0">
                  <c:v>17</c:v>
                </c:pt>
                <c:pt idx="1">
                  <c:v>15</c:v>
                </c:pt>
                <c:pt idx="2">
                  <c:v>16</c:v>
                </c:pt>
                <c:pt idx="3">
                  <c:v>25</c:v>
                </c:pt>
              </c:numCache>
            </c:numRef>
          </c:val>
          <c:extLst>
            <c:ext xmlns:c16="http://schemas.microsoft.com/office/drawing/2014/chart" uri="{C3380CC4-5D6E-409C-BE32-E72D297353CC}">
              <c16:uniqueId val="{00000001-03C5-4A87-B279-C1B887019208}"/>
            </c:ext>
          </c:extLst>
        </c:ser>
        <c:ser>
          <c:idx val="2"/>
          <c:order val="2"/>
          <c:tx>
            <c:strRef>
              <c:f>Лист1!$D$1</c:f>
              <c:strCache>
                <c:ptCount val="1"/>
                <c:pt idx="0">
                  <c:v>Project #03</c:v>
                </c:pt>
              </c:strCache>
            </c:strRef>
          </c:tx>
          <c:spPr>
            <a:solidFill>
              <a:srgbClr val="54FF9F"/>
            </a:solidFill>
            <a:ln>
              <a:noFill/>
            </a:ln>
            <a:effectLst/>
          </c:spPr>
          <c:invertIfNegative val="0"/>
          <c:dLbls>
            <c:dLbl>
              <c:idx val="0"/>
              <c:tx>
                <c:rich>
                  <a:bodyPr/>
                  <a:lstStyle/>
                  <a:p>
                    <a:r>
                      <a:rPr lang="en-US" sz="1200" dirty="0">
                        <a:latin typeface="ALS Sector Regular" panose="02000000000000000000" pitchFamily="50" charset="0"/>
                        <a:cs typeface="ALS Sector Regular" panose="02000000000000000000" pitchFamily="50" charset="0"/>
                      </a:rPr>
                      <a:t>00</a:t>
                    </a:r>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6664-43DF-97D2-4F89C035D5D2}"/>
                </c:ext>
              </c:extLst>
            </c:dLbl>
            <c:dLbl>
              <c:idx val="1"/>
              <c:tx>
                <c:rich>
                  <a:bodyPr/>
                  <a:lstStyle/>
                  <a:p>
                    <a:r>
                      <a:rPr lang="en-US"/>
                      <a:t>00</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804B-4FFE-9626-B3AE612B2C85}"/>
                </c:ext>
              </c:extLst>
            </c:dLbl>
            <c:dLbl>
              <c:idx val="2"/>
              <c:tx>
                <c:rich>
                  <a:bodyPr/>
                  <a:lstStyle/>
                  <a:p>
                    <a:r>
                      <a:rPr lang="en-US"/>
                      <a:t>00</a:t>
                    </a:r>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804B-4FFE-9626-B3AE612B2C85}"/>
                </c:ext>
              </c:extLst>
            </c:dLbl>
            <c:dLbl>
              <c:idx val="3"/>
              <c:tx>
                <c:rich>
                  <a:bodyPr/>
                  <a:lstStyle/>
                  <a:p>
                    <a:r>
                      <a:rPr lang="en-US"/>
                      <a:t>00</a:t>
                    </a:r>
                    <a:endParaRPr lang="en-US" dirty="0"/>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804B-4FFE-9626-B3AE612B2C85}"/>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A1A19"/>
                    </a:solidFill>
                    <a:latin typeface="ALS Sector Regular" panose="02000000000000000000" pitchFamily="50" charset="0"/>
                    <a:ea typeface="+mn-ea"/>
                    <a:cs typeface="ALS Sector Regular" panose="02000000000000000000" pitchFamily="50"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Лист1!$A$2:$A$5</c:f>
              <c:strCache>
                <c:ptCount val="4"/>
                <c:pt idx="0">
                  <c:v>Промежуток</c:v>
                </c:pt>
                <c:pt idx="1">
                  <c:v>Промежуток</c:v>
                </c:pt>
                <c:pt idx="2">
                  <c:v>Промежуток</c:v>
                </c:pt>
                <c:pt idx="3">
                  <c:v>Промежуток</c:v>
                </c:pt>
              </c:strCache>
            </c:strRef>
          </c:cat>
          <c:val>
            <c:numRef>
              <c:f>Лист1!$D$2:$D$5</c:f>
              <c:numCache>
                <c:formatCode>General</c:formatCode>
                <c:ptCount val="4"/>
                <c:pt idx="0">
                  <c:v>30</c:v>
                </c:pt>
                <c:pt idx="1">
                  <c:v>28</c:v>
                </c:pt>
                <c:pt idx="2">
                  <c:v>40</c:v>
                </c:pt>
                <c:pt idx="3">
                  <c:v>50</c:v>
                </c:pt>
              </c:numCache>
            </c:numRef>
          </c:val>
          <c:extLst>
            <c:ext xmlns:c16="http://schemas.microsoft.com/office/drawing/2014/chart" uri="{C3380CC4-5D6E-409C-BE32-E72D297353CC}">
              <c16:uniqueId val="{00000002-03C5-4A87-B279-C1B887019208}"/>
            </c:ext>
          </c:extLst>
        </c:ser>
        <c:dLbls>
          <c:dLblPos val="outEnd"/>
          <c:showLegendKey val="0"/>
          <c:showVal val="1"/>
          <c:showCatName val="0"/>
          <c:showSerName val="0"/>
          <c:showPercent val="0"/>
          <c:showBubbleSize val="0"/>
        </c:dLbls>
        <c:gapWidth val="450"/>
        <c:overlap val="-27"/>
        <c:axId val="774540416"/>
        <c:axId val="774541400"/>
      </c:barChart>
      <c:catAx>
        <c:axId val="774540416"/>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rgbClr val="1A1A19"/>
                </a:solidFill>
                <a:latin typeface="ALS Sector Regular" panose="02000000000000000000" pitchFamily="50" charset="0"/>
                <a:ea typeface="+mn-ea"/>
                <a:cs typeface="ALS Sector Regular" panose="02000000000000000000" pitchFamily="50" charset="0"/>
              </a:defRPr>
            </a:pPr>
            <a:endParaRPr lang="ru-RU"/>
          </a:p>
        </c:txPr>
        <c:crossAx val="774541400"/>
        <c:crosses val="autoZero"/>
        <c:auto val="1"/>
        <c:lblAlgn val="ctr"/>
        <c:lblOffset val="100"/>
        <c:noMultiLvlLbl val="0"/>
      </c:catAx>
      <c:valAx>
        <c:axId val="774541400"/>
        <c:scaling>
          <c:orientation val="minMax"/>
        </c:scaling>
        <c:delete val="1"/>
        <c:axPos val="l"/>
        <c:numFmt formatCode="General" sourceLinked="1"/>
        <c:majorTickMark val="none"/>
        <c:minorTickMark val="none"/>
        <c:tickLblPos val="nextTo"/>
        <c:crossAx val="774540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image1.png>
</file>

<file path=ppt/media/image10.svg>
</file>

<file path=ppt/media/image11.png>
</file>

<file path=ppt/media/image12.png>
</file>

<file path=ppt/media/image13.svg>
</file>

<file path=ppt/media/image14.png>
</file>

<file path=ppt/media/image2.png>
</file>

<file path=ppt/media/image3.png>
</file>

<file path=ppt/media/image4.png>
</file>

<file path=ppt/media/image5.sv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9B9BF3-03EC-4E2F-9370-4C808687015C}" type="datetimeFigureOut">
              <a:rPr lang="ru-RU" smtClean="0"/>
              <a:t>27.12.2023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180E8A-3809-4750-A884-95665BF92A61}" type="slidenum">
              <a:rPr lang="ru-RU" smtClean="0"/>
              <a:t>‹#›</a:t>
            </a:fld>
            <a:endParaRPr lang="ru-RU"/>
          </a:p>
        </p:txBody>
      </p:sp>
    </p:spTree>
    <p:extLst>
      <p:ext uri="{BB962C8B-B14F-4D97-AF65-F5344CB8AC3E}">
        <p14:creationId xmlns:p14="http://schemas.microsoft.com/office/powerpoint/2010/main" val="1325247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179697adb8_3_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8" name="Google Shape;178;g2179697adb8_3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1200" y="879475"/>
            <a:ext cx="7823200" cy="4402138"/>
          </a:xfrm>
        </p:spPr>
      </p:sp>
      <p:sp>
        <p:nvSpPr>
          <p:cNvPr id="3" name="Notes Placeholder 2"/>
          <p:cNvSpPr>
            <a:spLocks noGrp="1"/>
          </p:cNvSpPr>
          <p:nvPr>
            <p:ph type="body" idx="1"/>
          </p:nvPr>
        </p:nvSpPr>
        <p:spPr/>
        <p:txBody>
          <a:bodyPr/>
          <a:lstStyle/>
          <a:p>
            <a:endParaRPr lang="en-RU" dirty="0"/>
          </a:p>
        </p:txBody>
      </p:sp>
    </p:spTree>
    <p:extLst>
      <p:ext uri="{BB962C8B-B14F-4D97-AF65-F5344CB8AC3E}">
        <p14:creationId xmlns:p14="http://schemas.microsoft.com/office/powerpoint/2010/main" val="1220001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4e7682f47c_0_40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04" name="Google Shape;204;g24e7682f47c_0_4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RU" dirty="0"/>
          </a:p>
        </p:txBody>
      </p:sp>
    </p:spTree>
    <p:extLst>
      <p:ext uri="{BB962C8B-B14F-4D97-AF65-F5344CB8AC3E}">
        <p14:creationId xmlns:p14="http://schemas.microsoft.com/office/powerpoint/2010/main" val="12699556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RU" dirty="0"/>
          </a:p>
        </p:txBody>
      </p:sp>
    </p:spTree>
    <p:extLst>
      <p:ext uri="{BB962C8B-B14F-4D97-AF65-F5344CB8AC3E}">
        <p14:creationId xmlns:p14="http://schemas.microsoft.com/office/powerpoint/2010/main" val="1269955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0FFB0363-C2FE-4136-A247-FE3AB9BC8702}" type="slidenum">
              <a:rPr lang="ru-RU" smtClean="0"/>
              <a:t>15</a:t>
            </a:fld>
            <a:endParaRPr lang="ru-RU"/>
          </a:p>
        </p:txBody>
      </p:sp>
    </p:spTree>
    <p:extLst>
      <p:ext uri="{BB962C8B-B14F-4D97-AF65-F5344CB8AC3E}">
        <p14:creationId xmlns:p14="http://schemas.microsoft.com/office/powerpoint/2010/main" val="7685725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0FFB0363-C2FE-4136-A247-FE3AB9BC8702}" type="slidenum">
              <a:rPr lang="ru-RU" smtClean="0"/>
              <a:t>17</a:t>
            </a:fld>
            <a:endParaRPr lang="ru-RU"/>
          </a:p>
        </p:txBody>
      </p:sp>
    </p:spTree>
    <p:extLst>
      <p:ext uri="{BB962C8B-B14F-4D97-AF65-F5344CB8AC3E}">
        <p14:creationId xmlns:p14="http://schemas.microsoft.com/office/powerpoint/2010/main" val="9948802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711200" y="879475"/>
            <a:ext cx="7823200" cy="4402138"/>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659FDC3A-E35B-402F-9B2A-DDDCC16FEBA9}" type="slidenum">
              <a:rPr lang="ru-RU" smtClean="0"/>
              <a:pPr/>
              <a:t>18</a:t>
            </a:fld>
            <a:endParaRPr lang="ru-RU"/>
          </a:p>
        </p:txBody>
      </p:sp>
    </p:spTree>
    <p:extLst>
      <p:ext uri="{BB962C8B-B14F-4D97-AF65-F5344CB8AC3E}">
        <p14:creationId xmlns:p14="http://schemas.microsoft.com/office/powerpoint/2010/main" val="21806180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DDC7E2A-336B-F0B0-8FF6-E7F6E5B5146D}"/>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AEEEB012-C465-B473-729A-E443D7B0A4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5E87FCB2-DC5C-84F1-E65D-1FDCCFFCB8A2}"/>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5" name="Нижний колонтитул 4">
            <a:extLst>
              <a:ext uri="{FF2B5EF4-FFF2-40B4-BE49-F238E27FC236}">
                <a16:creationId xmlns:a16="http://schemas.microsoft.com/office/drawing/2014/main" id="{B1F38D77-A5A0-E65D-0E37-74619DD70995}"/>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88899264-92DF-03CA-849A-11C6FADF42AB}"/>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2939618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4ECAB99-86CB-7B73-D334-D6730C7D0655}"/>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79A2388C-9AEF-0B61-B4E3-D721B51A6C2A}"/>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354F4391-7E46-D32B-5339-F08129AEEEB8}"/>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5" name="Нижний колонтитул 4">
            <a:extLst>
              <a:ext uri="{FF2B5EF4-FFF2-40B4-BE49-F238E27FC236}">
                <a16:creationId xmlns:a16="http://schemas.microsoft.com/office/drawing/2014/main" id="{5C539AD2-DAD0-8107-3DDA-6D749D7FE85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E7FBDBFB-FE87-7325-9D42-56C386867BBB}"/>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949884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22E1EC7F-BE07-F2A6-1110-38BCA32F385C}"/>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F39C235A-5433-3E71-60AF-65A6A8542431}"/>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6599D416-70AC-B790-91C4-C94F0691D66B}"/>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5" name="Нижний колонтитул 4">
            <a:extLst>
              <a:ext uri="{FF2B5EF4-FFF2-40B4-BE49-F238E27FC236}">
                <a16:creationId xmlns:a16="http://schemas.microsoft.com/office/drawing/2014/main" id="{B8F5408F-E87C-90F4-C7B0-44E28559C24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CCD68F1-0313-E878-997C-AAAE810AE29E}"/>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2396483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0A263F0-7484-E1D0-1E79-1C01F3A7E86D}"/>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AB84D747-9906-612B-B552-BF69009C658E}"/>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4FAC8A9-E44C-1F4E-C2EF-D1236183526B}"/>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5" name="Нижний колонтитул 4">
            <a:extLst>
              <a:ext uri="{FF2B5EF4-FFF2-40B4-BE49-F238E27FC236}">
                <a16:creationId xmlns:a16="http://schemas.microsoft.com/office/drawing/2014/main" id="{BD65F10F-4BA4-0952-6C12-07AACAA8215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F5BBADF-AD80-FE4D-1B5A-6174598D6DD5}"/>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4138067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098C8C7-8B64-2809-1588-8977CB117CF3}"/>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38D8B3DD-D600-5A44-5871-5C75FD693C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6FF3D182-4161-4B8F-B2E9-820366321800}"/>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5" name="Нижний колонтитул 4">
            <a:extLst>
              <a:ext uri="{FF2B5EF4-FFF2-40B4-BE49-F238E27FC236}">
                <a16:creationId xmlns:a16="http://schemas.microsoft.com/office/drawing/2014/main" id="{2EDA47C2-0917-D731-244C-A78E14E7199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ADED0DE-ACD0-E27D-3A0F-AED8F8CAA713}"/>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237102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0EEA7B7-399A-98D3-967D-020A6D438116}"/>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A85B0FA4-E884-EA19-22F4-C1A0A66FB845}"/>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B5D395A7-C688-7C55-736B-B7CCEB4F0A49}"/>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40B4D1B8-3BBD-47B5-AA61-68CC567E277C}"/>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6" name="Нижний колонтитул 5">
            <a:extLst>
              <a:ext uri="{FF2B5EF4-FFF2-40B4-BE49-F238E27FC236}">
                <a16:creationId xmlns:a16="http://schemas.microsoft.com/office/drawing/2014/main" id="{0828D831-6502-A192-90CD-BFB78660C08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6070E538-7A8D-9E7A-6989-A4C46E6832D3}"/>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2180832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7C5BBC-F078-8860-F72D-76FA36BE14DD}"/>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E4C774EA-B1A2-4070-7524-A45C799EC0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8CD66621-E3B8-82C6-7C6D-D512043D4BA3}"/>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80EA3F57-E473-CC03-13FE-461352AF12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653E8576-2DCF-4580-74EB-6764D4C123F1}"/>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38600BF1-AE2F-E7A6-4046-7BAFF5DC85D5}"/>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8" name="Нижний колонтитул 7">
            <a:extLst>
              <a:ext uri="{FF2B5EF4-FFF2-40B4-BE49-F238E27FC236}">
                <a16:creationId xmlns:a16="http://schemas.microsoft.com/office/drawing/2014/main" id="{A0126F57-1891-ECE2-6953-71B53FA3DAC9}"/>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035EA875-663D-3A1F-40F7-FFD89F04E9B8}"/>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1776157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9368FF-5C2D-3824-E104-B40819772B17}"/>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32283FBE-093F-891D-F871-C9AF313B6FC1}"/>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4" name="Нижний колонтитул 3">
            <a:extLst>
              <a:ext uri="{FF2B5EF4-FFF2-40B4-BE49-F238E27FC236}">
                <a16:creationId xmlns:a16="http://schemas.microsoft.com/office/drawing/2014/main" id="{8CEE3689-4E30-D9FF-85CA-B56BB42CD72D}"/>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EB07CB2B-1466-06E8-5540-FCEA69C11B49}"/>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3335925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03173F1C-BB54-97BC-918B-C588EFC790FB}"/>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3" name="Нижний колонтитул 2">
            <a:extLst>
              <a:ext uri="{FF2B5EF4-FFF2-40B4-BE49-F238E27FC236}">
                <a16:creationId xmlns:a16="http://schemas.microsoft.com/office/drawing/2014/main" id="{0014830C-D6B7-D7E4-8051-A963B7ACF9CD}"/>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BADBCECE-7510-6B40-7B48-D3F7C3A12B3A}"/>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1445882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447F159-66ED-44C5-C1B2-2A1009541945}"/>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C244AE29-9F45-A734-E6F1-F302222183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C4D4F775-3462-636B-CFA4-6AFEEF13E8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D36CD7E8-AD21-9202-2A9D-F12D21B5EB5B}"/>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6" name="Нижний колонтитул 5">
            <a:extLst>
              <a:ext uri="{FF2B5EF4-FFF2-40B4-BE49-F238E27FC236}">
                <a16:creationId xmlns:a16="http://schemas.microsoft.com/office/drawing/2014/main" id="{5A1028EB-64A3-CA8D-6C5B-A0B121CC394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41C7A81B-A209-A54D-4053-ABA4C532B1F3}"/>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1288309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CC63135-DB2B-145D-C9D4-0D29E38C2099}"/>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496107E8-088C-F1BB-2037-842BBE5AEF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DE79D7B6-B619-7C4A-ADEE-8BFAB791F9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19689EA0-62FA-D7A7-9F7A-D2A3A249582D}"/>
              </a:ext>
            </a:extLst>
          </p:cNvPr>
          <p:cNvSpPr>
            <a:spLocks noGrp="1"/>
          </p:cNvSpPr>
          <p:nvPr>
            <p:ph type="dt" sz="half" idx="10"/>
          </p:nvPr>
        </p:nvSpPr>
        <p:spPr/>
        <p:txBody>
          <a:bodyPr/>
          <a:lstStyle/>
          <a:p>
            <a:fld id="{437A543B-E2F1-43F6-8E3F-6BD010630AF2}" type="datetimeFigureOut">
              <a:rPr lang="ru-RU" smtClean="0"/>
              <a:t>27.12.2023</a:t>
            </a:fld>
            <a:endParaRPr lang="ru-RU"/>
          </a:p>
        </p:txBody>
      </p:sp>
      <p:sp>
        <p:nvSpPr>
          <p:cNvPr id="6" name="Нижний колонтитул 5">
            <a:extLst>
              <a:ext uri="{FF2B5EF4-FFF2-40B4-BE49-F238E27FC236}">
                <a16:creationId xmlns:a16="http://schemas.microsoft.com/office/drawing/2014/main" id="{A459078C-4539-5A3B-F94B-45592DAD572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DD00898C-1C6D-8539-DD7A-ADE3717A5EC0}"/>
              </a:ext>
            </a:extLst>
          </p:cNvPr>
          <p:cNvSpPr>
            <a:spLocks noGrp="1"/>
          </p:cNvSpPr>
          <p:nvPr>
            <p:ph type="sldNum" sz="quarter" idx="12"/>
          </p:nvPr>
        </p:nvSpPr>
        <p:spPr/>
        <p:txBody>
          <a:bodyPr/>
          <a:lstStyle/>
          <a:p>
            <a:fld id="{09E92CAB-D24C-47B7-B7AA-B8B8B2AB144E}" type="slidenum">
              <a:rPr lang="ru-RU" smtClean="0"/>
              <a:t>‹#›</a:t>
            </a:fld>
            <a:endParaRPr lang="ru-RU"/>
          </a:p>
        </p:txBody>
      </p:sp>
    </p:spTree>
    <p:extLst>
      <p:ext uri="{BB962C8B-B14F-4D97-AF65-F5344CB8AC3E}">
        <p14:creationId xmlns:p14="http://schemas.microsoft.com/office/powerpoint/2010/main" val="3049988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A2CC93B-D299-8E7E-A46F-0A4B23BBD6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08FCA7DB-3436-C94E-F4B0-C8A3D4C664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B3998837-FC02-245A-FD9F-2DCA5AB4B6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7A543B-E2F1-43F6-8E3F-6BD010630AF2}" type="datetimeFigureOut">
              <a:rPr lang="ru-RU" smtClean="0"/>
              <a:t>27.12.2023</a:t>
            </a:fld>
            <a:endParaRPr lang="ru-RU"/>
          </a:p>
        </p:txBody>
      </p:sp>
      <p:sp>
        <p:nvSpPr>
          <p:cNvPr id="5" name="Нижний колонтитул 4">
            <a:extLst>
              <a:ext uri="{FF2B5EF4-FFF2-40B4-BE49-F238E27FC236}">
                <a16:creationId xmlns:a16="http://schemas.microsoft.com/office/drawing/2014/main" id="{977115F3-B139-8C97-6A99-35D465A602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F8B318BC-E7BB-5D56-5443-D166FA1A64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E92CAB-D24C-47B7-B7AA-B8B8B2AB144E}" type="slidenum">
              <a:rPr lang="ru-RU" smtClean="0"/>
              <a:t>‹#›</a:t>
            </a:fld>
            <a:endParaRPr lang="ru-RU"/>
          </a:p>
        </p:txBody>
      </p:sp>
    </p:spTree>
    <p:extLst>
      <p:ext uri="{BB962C8B-B14F-4D97-AF65-F5344CB8AC3E}">
        <p14:creationId xmlns:p14="http://schemas.microsoft.com/office/powerpoint/2010/main" val="258238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 Id="rId9" Type="http://schemas.openxmlformats.org/officeDocument/2006/relationships/image" Target="../media/image7.svg"/></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image" Target="../media/image5.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1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2.png"/><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14.png"/><Relationship Id="rId10" Type="http://schemas.openxmlformats.org/officeDocument/2006/relationships/image" Target="../media/image5.svg"/><Relationship Id="rId4" Type="http://schemas.openxmlformats.org/officeDocument/2006/relationships/image" Target="../media/image13.svg"/><Relationship Id="rId9"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Рисунок 27">
            <a:extLst>
              <a:ext uri="{FF2B5EF4-FFF2-40B4-BE49-F238E27FC236}">
                <a16:creationId xmlns:a16="http://schemas.microsoft.com/office/drawing/2014/main" id="{FCD1BCBC-1871-81E9-552A-3B11EE032574}"/>
              </a:ext>
            </a:extLst>
          </p:cNvPr>
          <p:cNvPicPr>
            <a:picLocks noChangeAspect="1"/>
          </p:cNvPicPr>
          <p:nvPr/>
        </p:nvPicPr>
        <p:blipFill rotWithShape="1">
          <a:blip r:embed="rId2">
            <a:extLst>
              <a:ext uri="{28A0092B-C50C-407E-A947-70E740481C1C}">
                <a14:useLocalDpi xmlns:a14="http://schemas.microsoft.com/office/drawing/2010/main" val="0"/>
              </a:ext>
            </a:extLst>
          </a:blip>
          <a:srcRect t="11559" b="-1"/>
          <a:stretch/>
        </p:blipFill>
        <p:spPr>
          <a:xfrm>
            <a:off x="0" y="1689904"/>
            <a:ext cx="8803035" cy="5168097"/>
          </a:xfrm>
          <a:custGeom>
            <a:avLst/>
            <a:gdLst>
              <a:gd name="connsiteX0" fmla="*/ 0 w 8803035"/>
              <a:gd name="connsiteY0" fmla="*/ 0 h 5168097"/>
              <a:gd name="connsiteX1" fmla="*/ 630588 w 8803035"/>
              <a:gd name="connsiteY1" fmla="*/ 0 h 5168097"/>
              <a:gd name="connsiteX2" fmla="*/ 1592444 w 8803035"/>
              <a:gd name="connsiteY2" fmla="*/ 961856 h 5168097"/>
              <a:gd name="connsiteX3" fmla="*/ 2554300 w 8803035"/>
              <a:gd name="connsiteY3" fmla="*/ 0 h 5168097"/>
              <a:gd name="connsiteX4" fmla="*/ 8803035 w 8803035"/>
              <a:gd name="connsiteY4" fmla="*/ 0 h 5168097"/>
              <a:gd name="connsiteX5" fmla="*/ 8803035 w 8803035"/>
              <a:gd name="connsiteY5" fmla="*/ 5168097 h 5168097"/>
              <a:gd name="connsiteX6" fmla="*/ 0 w 8803035"/>
              <a:gd name="connsiteY6" fmla="*/ 5168097 h 516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03035" h="5168097">
                <a:moveTo>
                  <a:pt x="0" y="0"/>
                </a:moveTo>
                <a:lnTo>
                  <a:pt x="630588" y="0"/>
                </a:lnTo>
                <a:cubicBezTo>
                  <a:pt x="630588" y="531218"/>
                  <a:pt x="1061226" y="961856"/>
                  <a:pt x="1592444" y="961856"/>
                </a:cubicBezTo>
                <a:cubicBezTo>
                  <a:pt x="2123662" y="961856"/>
                  <a:pt x="2554300" y="531218"/>
                  <a:pt x="2554300" y="0"/>
                </a:cubicBezTo>
                <a:lnTo>
                  <a:pt x="8803035" y="0"/>
                </a:lnTo>
                <a:lnTo>
                  <a:pt x="8803035" y="5168097"/>
                </a:lnTo>
                <a:lnTo>
                  <a:pt x="0" y="5168097"/>
                </a:lnTo>
                <a:close/>
              </a:path>
            </a:pathLst>
          </a:custGeom>
        </p:spPr>
      </p:pic>
      <p:sp>
        <p:nvSpPr>
          <p:cNvPr id="27" name="Полилиния: фигура 26">
            <a:extLst>
              <a:ext uri="{FF2B5EF4-FFF2-40B4-BE49-F238E27FC236}">
                <a16:creationId xmlns:a16="http://schemas.microsoft.com/office/drawing/2014/main" id="{C8EFF58D-8A50-EF92-E9C7-588CF44D1367}"/>
              </a:ext>
            </a:extLst>
          </p:cNvPr>
          <p:cNvSpPr/>
          <p:nvPr/>
        </p:nvSpPr>
        <p:spPr>
          <a:xfrm>
            <a:off x="0" y="1689735"/>
            <a:ext cx="8803035" cy="5168265"/>
          </a:xfrm>
          <a:custGeom>
            <a:avLst/>
            <a:gdLst>
              <a:gd name="connsiteX0" fmla="*/ 0 w 8803035"/>
              <a:gd name="connsiteY0" fmla="*/ 0 h 5168265"/>
              <a:gd name="connsiteX1" fmla="*/ 626649 w 8803035"/>
              <a:gd name="connsiteY1" fmla="*/ 0 h 5168265"/>
              <a:gd name="connsiteX2" fmla="*/ 626632 w 8803035"/>
              <a:gd name="connsiteY2" fmla="*/ 169 h 5168265"/>
              <a:gd name="connsiteX3" fmla="*/ 1588488 w 8803035"/>
              <a:gd name="connsiteY3" fmla="*/ 962025 h 5168265"/>
              <a:gd name="connsiteX4" fmla="*/ 2550344 w 8803035"/>
              <a:gd name="connsiteY4" fmla="*/ 169 h 5168265"/>
              <a:gd name="connsiteX5" fmla="*/ 2550327 w 8803035"/>
              <a:gd name="connsiteY5" fmla="*/ 0 h 5168265"/>
              <a:gd name="connsiteX6" fmla="*/ 8803035 w 8803035"/>
              <a:gd name="connsiteY6" fmla="*/ 0 h 5168265"/>
              <a:gd name="connsiteX7" fmla="*/ 8803035 w 8803035"/>
              <a:gd name="connsiteY7" fmla="*/ 5168265 h 5168265"/>
              <a:gd name="connsiteX8" fmla="*/ 0 w 8803035"/>
              <a:gd name="connsiteY8" fmla="*/ 5168265 h 516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03035" h="5168265">
                <a:moveTo>
                  <a:pt x="0" y="0"/>
                </a:moveTo>
                <a:lnTo>
                  <a:pt x="626649" y="0"/>
                </a:lnTo>
                <a:lnTo>
                  <a:pt x="626632" y="169"/>
                </a:lnTo>
                <a:cubicBezTo>
                  <a:pt x="626632" y="531387"/>
                  <a:pt x="1057270" y="962025"/>
                  <a:pt x="1588488" y="962025"/>
                </a:cubicBezTo>
                <a:cubicBezTo>
                  <a:pt x="2119706" y="962025"/>
                  <a:pt x="2550344" y="531387"/>
                  <a:pt x="2550344" y="169"/>
                </a:cubicBezTo>
                <a:lnTo>
                  <a:pt x="2550327" y="0"/>
                </a:lnTo>
                <a:lnTo>
                  <a:pt x="8803035" y="0"/>
                </a:lnTo>
                <a:lnTo>
                  <a:pt x="8803035" y="5168265"/>
                </a:lnTo>
                <a:lnTo>
                  <a:pt x="0" y="5168265"/>
                </a:lnTo>
                <a:close/>
              </a:path>
            </a:pathLst>
          </a:cu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ru-RU" dirty="0"/>
          </a:p>
        </p:txBody>
      </p:sp>
      <p:sp>
        <p:nvSpPr>
          <p:cNvPr id="6" name="Равнобедренный треугольник 5">
            <a:extLst>
              <a:ext uri="{FF2B5EF4-FFF2-40B4-BE49-F238E27FC236}">
                <a16:creationId xmlns:a16="http://schemas.microsoft.com/office/drawing/2014/main" id="{B3681624-AFAA-8294-49A8-E47EE6BE1CE5}"/>
              </a:ext>
            </a:extLst>
          </p:cNvPr>
          <p:cNvSpPr/>
          <p:nvPr/>
        </p:nvSpPr>
        <p:spPr>
          <a:xfrm rot="16200000">
            <a:off x="7129065" y="1705500"/>
            <a:ext cx="1689567" cy="1658372"/>
          </a:xfrm>
          <a:prstGeom prst="triangle">
            <a:avLst>
              <a:gd name="adj" fmla="val 100000"/>
            </a:avLst>
          </a:prstGeom>
          <a:solidFill>
            <a:srgbClr val="00B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Равнобедренный треугольник 7">
            <a:extLst>
              <a:ext uri="{FF2B5EF4-FFF2-40B4-BE49-F238E27FC236}">
                <a16:creationId xmlns:a16="http://schemas.microsoft.com/office/drawing/2014/main" id="{FAF4937C-88F9-CAAC-7004-55D887B766D5}"/>
              </a:ext>
            </a:extLst>
          </p:cNvPr>
          <p:cNvSpPr/>
          <p:nvPr/>
        </p:nvSpPr>
        <p:spPr>
          <a:xfrm rot="5400000" flipV="1">
            <a:off x="5470524" y="15764"/>
            <a:ext cx="1689904" cy="1658371"/>
          </a:xfrm>
          <a:prstGeom prst="triangle">
            <a:avLst>
              <a:gd name="adj" fmla="val 100000"/>
            </a:avLst>
          </a:prstGeom>
          <a:solidFill>
            <a:srgbClr val="00B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Равнобедренный треугольник 8">
            <a:extLst>
              <a:ext uri="{FF2B5EF4-FFF2-40B4-BE49-F238E27FC236}">
                <a16:creationId xmlns:a16="http://schemas.microsoft.com/office/drawing/2014/main" id="{684AB3D3-40AD-4D1E-93CE-306CB722F094}"/>
              </a:ext>
            </a:extLst>
          </p:cNvPr>
          <p:cNvSpPr/>
          <p:nvPr/>
        </p:nvSpPr>
        <p:spPr>
          <a:xfrm flipV="1">
            <a:off x="5438775" y="-3"/>
            <a:ext cx="1705885" cy="870588"/>
          </a:xfrm>
          <a:prstGeom prst="triangle">
            <a:avLst>
              <a:gd name="adj" fmla="val 49888"/>
            </a:avLst>
          </a:prstGeom>
          <a:solidFill>
            <a:srgbClr val="54FF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0" name="Равнобедренный треугольник 9">
            <a:extLst>
              <a:ext uri="{FF2B5EF4-FFF2-40B4-BE49-F238E27FC236}">
                <a16:creationId xmlns:a16="http://schemas.microsoft.com/office/drawing/2014/main" id="{9B3BB00A-AD37-D63F-38BD-6991B6A4EC07}"/>
              </a:ext>
            </a:extLst>
          </p:cNvPr>
          <p:cNvSpPr/>
          <p:nvPr/>
        </p:nvSpPr>
        <p:spPr>
          <a:xfrm flipV="1">
            <a:off x="7734578" y="604776"/>
            <a:ext cx="761722" cy="388740"/>
          </a:xfrm>
          <a:prstGeom prst="triangle">
            <a:avLst>
              <a:gd name="adj" fmla="val 498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3" name="Равнобедренный треугольник 12">
            <a:extLst>
              <a:ext uri="{FF2B5EF4-FFF2-40B4-BE49-F238E27FC236}">
                <a16:creationId xmlns:a16="http://schemas.microsoft.com/office/drawing/2014/main" id="{C454CBAC-3A83-E14D-1FC5-923E7ACF9B77}"/>
              </a:ext>
            </a:extLst>
          </p:cNvPr>
          <p:cNvSpPr/>
          <p:nvPr/>
        </p:nvSpPr>
        <p:spPr>
          <a:xfrm rot="5400000" flipV="1">
            <a:off x="9540645" y="2433312"/>
            <a:ext cx="697550" cy="684670"/>
          </a:xfrm>
          <a:prstGeom prst="triangle">
            <a:avLst>
              <a:gd name="adj" fmla="val 100000"/>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pic>
        <p:nvPicPr>
          <p:cNvPr id="15" name="Рисунок 14">
            <a:extLst>
              <a:ext uri="{FF2B5EF4-FFF2-40B4-BE49-F238E27FC236}">
                <a16:creationId xmlns:a16="http://schemas.microsoft.com/office/drawing/2014/main" id="{49038A5B-8334-8E2A-E98F-A6BABCC34711}"/>
              </a:ext>
            </a:extLst>
          </p:cNvPr>
          <p:cNvPicPr>
            <a:picLocks noChangeAspect="1"/>
          </p:cNvPicPr>
          <p:nvPr/>
        </p:nvPicPr>
        <p:blipFill>
          <a:blip r:embed="rId3">
            <a:extLst>
              <a:ext uri="{28A0092B-C50C-407E-A947-70E740481C1C}">
                <a14:useLocalDpi xmlns:a14="http://schemas.microsoft.com/office/drawing/2010/main" val="0"/>
              </a:ext>
            </a:extLst>
          </a:blip>
          <a:srcRect l="45416" t="63412"/>
          <a:stretch>
            <a:fillRect/>
          </a:stretch>
        </p:blipFill>
        <p:spPr>
          <a:xfrm>
            <a:off x="7144662" y="165"/>
            <a:ext cx="5047339" cy="3379473"/>
          </a:xfrm>
          <a:custGeom>
            <a:avLst/>
            <a:gdLst>
              <a:gd name="connsiteX0" fmla="*/ 1658373 w 5047339"/>
              <a:gd name="connsiteY0" fmla="*/ 1689906 h 3379473"/>
              <a:gd name="connsiteX1" fmla="*/ 3316745 w 5047339"/>
              <a:gd name="connsiteY1" fmla="*/ 1689906 h 3379473"/>
              <a:gd name="connsiteX2" fmla="*/ 1658373 w 5047339"/>
              <a:gd name="connsiteY2" fmla="*/ 3379473 h 3379473"/>
              <a:gd name="connsiteX3" fmla="*/ 1658373 w 5047339"/>
              <a:gd name="connsiteY3" fmla="*/ 0 h 3379473"/>
              <a:gd name="connsiteX4" fmla="*/ 5047339 w 5047339"/>
              <a:gd name="connsiteY4" fmla="*/ 0 h 3379473"/>
              <a:gd name="connsiteX5" fmla="*/ 5047339 w 5047339"/>
              <a:gd name="connsiteY5" fmla="*/ 1689568 h 3379473"/>
              <a:gd name="connsiteX6" fmla="*/ 1658373 w 5047339"/>
              <a:gd name="connsiteY6" fmla="*/ 1689568 h 3379473"/>
              <a:gd name="connsiteX7" fmla="*/ 1658373 w 5047339"/>
              <a:gd name="connsiteY7" fmla="*/ 1689901 h 3379473"/>
              <a:gd name="connsiteX8" fmla="*/ 1658375 w 5047339"/>
              <a:gd name="connsiteY8" fmla="*/ 1689904 h 3379473"/>
              <a:gd name="connsiteX9" fmla="*/ 1658373 w 5047339"/>
              <a:gd name="connsiteY9" fmla="*/ 1689904 h 3379473"/>
              <a:gd name="connsiteX10" fmla="*/ 2 w 5047339"/>
              <a:gd name="connsiteY10" fmla="*/ 1689904 h 3379473"/>
              <a:gd name="connsiteX11" fmla="*/ 2 w 5047339"/>
              <a:gd name="connsiteY11" fmla="*/ 339 h 3379473"/>
              <a:gd name="connsiteX12" fmla="*/ 0 w 5047339"/>
              <a:gd name="connsiteY12" fmla="*/ 337 h 3379473"/>
              <a:gd name="connsiteX13" fmla="*/ 1658373 w 5047339"/>
              <a:gd name="connsiteY13" fmla="*/ 337 h 3379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339" h="3379473">
                <a:moveTo>
                  <a:pt x="1658373" y="1689906"/>
                </a:moveTo>
                <a:lnTo>
                  <a:pt x="3316745" y="1689906"/>
                </a:lnTo>
                <a:lnTo>
                  <a:pt x="1658373" y="3379473"/>
                </a:lnTo>
                <a:close/>
                <a:moveTo>
                  <a:pt x="1658373" y="0"/>
                </a:moveTo>
                <a:lnTo>
                  <a:pt x="5047339" y="0"/>
                </a:lnTo>
                <a:lnTo>
                  <a:pt x="5047339" y="1689568"/>
                </a:lnTo>
                <a:lnTo>
                  <a:pt x="1658373" y="1689568"/>
                </a:lnTo>
                <a:lnTo>
                  <a:pt x="1658373" y="1689901"/>
                </a:lnTo>
                <a:lnTo>
                  <a:pt x="1658375" y="1689904"/>
                </a:lnTo>
                <a:lnTo>
                  <a:pt x="1658373" y="1689904"/>
                </a:lnTo>
                <a:lnTo>
                  <a:pt x="2" y="1689904"/>
                </a:lnTo>
                <a:lnTo>
                  <a:pt x="2" y="339"/>
                </a:lnTo>
                <a:lnTo>
                  <a:pt x="0" y="337"/>
                </a:lnTo>
                <a:lnTo>
                  <a:pt x="1658373" y="337"/>
                </a:lnTo>
                <a:close/>
              </a:path>
            </a:pathLst>
          </a:custGeom>
        </p:spPr>
      </p:pic>
      <p:sp>
        <p:nvSpPr>
          <p:cNvPr id="16" name="Полилиния: фигура 15">
            <a:extLst>
              <a:ext uri="{FF2B5EF4-FFF2-40B4-BE49-F238E27FC236}">
                <a16:creationId xmlns:a16="http://schemas.microsoft.com/office/drawing/2014/main" id="{EFE5705F-FD6A-094B-5357-99D330D59FBF}"/>
              </a:ext>
            </a:extLst>
          </p:cNvPr>
          <p:cNvSpPr/>
          <p:nvPr/>
        </p:nvSpPr>
        <p:spPr>
          <a:xfrm>
            <a:off x="7144661" y="164"/>
            <a:ext cx="5047339" cy="3379473"/>
          </a:xfrm>
          <a:custGeom>
            <a:avLst/>
            <a:gdLst>
              <a:gd name="connsiteX0" fmla="*/ 1658373 w 5047339"/>
              <a:gd name="connsiteY0" fmla="*/ 1689906 h 3379473"/>
              <a:gd name="connsiteX1" fmla="*/ 3316745 w 5047339"/>
              <a:gd name="connsiteY1" fmla="*/ 1689906 h 3379473"/>
              <a:gd name="connsiteX2" fmla="*/ 1658373 w 5047339"/>
              <a:gd name="connsiteY2" fmla="*/ 3379473 h 3379473"/>
              <a:gd name="connsiteX3" fmla="*/ 1658373 w 5047339"/>
              <a:gd name="connsiteY3" fmla="*/ 0 h 3379473"/>
              <a:gd name="connsiteX4" fmla="*/ 5047339 w 5047339"/>
              <a:gd name="connsiteY4" fmla="*/ 0 h 3379473"/>
              <a:gd name="connsiteX5" fmla="*/ 5047339 w 5047339"/>
              <a:gd name="connsiteY5" fmla="*/ 1689568 h 3379473"/>
              <a:gd name="connsiteX6" fmla="*/ 1658373 w 5047339"/>
              <a:gd name="connsiteY6" fmla="*/ 1689568 h 3379473"/>
              <a:gd name="connsiteX7" fmla="*/ 1658373 w 5047339"/>
              <a:gd name="connsiteY7" fmla="*/ 1689901 h 3379473"/>
              <a:gd name="connsiteX8" fmla="*/ 1658375 w 5047339"/>
              <a:gd name="connsiteY8" fmla="*/ 1689904 h 3379473"/>
              <a:gd name="connsiteX9" fmla="*/ 1658373 w 5047339"/>
              <a:gd name="connsiteY9" fmla="*/ 1689904 h 3379473"/>
              <a:gd name="connsiteX10" fmla="*/ 2 w 5047339"/>
              <a:gd name="connsiteY10" fmla="*/ 1689904 h 3379473"/>
              <a:gd name="connsiteX11" fmla="*/ 2 w 5047339"/>
              <a:gd name="connsiteY11" fmla="*/ 339 h 3379473"/>
              <a:gd name="connsiteX12" fmla="*/ 0 w 5047339"/>
              <a:gd name="connsiteY12" fmla="*/ 337 h 3379473"/>
              <a:gd name="connsiteX13" fmla="*/ 1658373 w 5047339"/>
              <a:gd name="connsiteY13" fmla="*/ 337 h 3379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339" h="3379473">
                <a:moveTo>
                  <a:pt x="1658373" y="1689906"/>
                </a:moveTo>
                <a:lnTo>
                  <a:pt x="3316745" y="1689906"/>
                </a:lnTo>
                <a:lnTo>
                  <a:pt x="1658373" y="3379473"/>
                </a:lnTo>
                <a:close/>
                <a:moveTo>
                  <a:pt x="1658373" y="0"/>
                </a:moveTo>
                <a:lnTo>
                  <a:pt x="5047339" y="0"/>
                </a:lnTo>
                <a:lnTo>
                  <a:pt x="5047339" y="1689568"/>
                </a:lnTo>
                <a:lnTo>
                  <a:pt x="1658373" y="1689568"/>
                </a:lnTo>
                <a:lnTo>
                  <a:pt x="1658373" y="1689901"/>
                </a:lnTo>
                <a:lnTo>
                  <a:pt x="1658375" y="1689904"/>
                </a:lnTo>
                <a:lnTo>
                  <a:pt x="1658373" y="1689904"/>
                </a:lnTo>
                <a:lnTo>
                  <a:pt x="2" y="1689904"/>
                </a:lnTo>
                <a:lnTo>
                  <a:pt x="2" y="339"/>
                </a:lnTo>
                <a:lnTo>
                  <a:pt x="0" y="337"/>
                </a:lnTo>
                <a:lnTo>
                  <a:pt x="1658373" y="337"/>
                </a:lnTo>
                <a:close/>
              </a:path>
            </a:pathLst>
          </a:custGeom>
          <a:gradFill flip="none" rotWithShape="1">
            <a:gsLst>
              <a:gs pos="0">
                <a:srgbClr val="00B8FF">
                  <a:alpha val="80000"/>
                </a:srgbClr>
              </a:gs>
              <a:gs pos="100000">
                <a:srgbClr val="54FF9F">
                  <a:alpha val="30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ru-RU" dirty="0"/>
          </a:p>
        </p:txBody>
      </p:sp>
      <p:sp>
        <p:nvSpPr>
          <p:cNvPr id="21" name="Равнобедренный треугольник 20">
            <a:extLst>
              <a:ext uri="{FF2B5EF4-FFF2-40B4-BE49-F238E27FC236}">
                <a16:creationId xmlns:a16="http://schemas.microsoft.com/office/drawing/2014/main" id="{07A4D7D7-8142-7F8B-E67E-663A6C7E8284}"/>
              </a:ext>
            </a:extLst>
          </p:cNvPr>
          <p:cNvSpPr/>
          <p:nvPr/>
        </p:nvSpPr>
        <p:spPr>
          <a:xfrm rot="16200000" flipH="1" flipV="1">
            <a:off x="7128937" y="15722"/>
            <a:ext cx="1689821" cy="1658376"/>
          </a:xfrm>
          <a:prstGeom prst="triangle">
            <a:avLst>
              <a:gd name="adj" fmla="val 100000"/>
            </a:avLst>
          </a:prstGeom>
          <a:solidFill>
            <a:srgbClr val="54FF9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4" name="Равнобедренный треугольник 13">
            <a:extLst>
              <a:ext uri="{FF2B5EF4-FFF2-40B4-BE49-F238E27FC236}">
                <a16:creationId xmlns:a16="http://schemas.microsoft.com/office/drawing/2014/main" id="{B9F3E846-5324-03FF-8458-CAAC7EA05460}"/>
              </a:ext>
            </a:extLst>
          </p:cNvPr>
          <p:cNvSpPr/>
          <p:nvPr/>
        </p:nvSpPr>
        <p:spPr>
          <a:xfrm rot="16200000" flipH="1" flipV="1">
            <a:off x="7141645" y="2485307"/>
            <a:ext cx="326566" cy="320538"/>
          </a:xfrm>
          <a:prstGeom prst="triangle">
            <a:avLst>
              <a:gd name="adj"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9" name="Равнобедренный треугольник 28">
            <a:extLst>
              <a:ext uri="{FF2B5EF4-FFF2-40B4-BE49-F238E27FC236}">
                <a16:creationId xmlns:a16="http://schemas.microsoft.com/office/drawing/2014/main" id="{3C991E0B-C703-4625-1513-F61DF47B16B7}"/>
              </a:ext>
            </a:extLst>
          </p:cNvPr>
          <p:cNvSpPr/>
          <p:nvPr/>
        </p:nvSpPr>
        <p:spPr>
          <a:xfrm rot="5400000" flipH="1">
            <a:off x="7805190" y="687476"/>
            <a:ext cx="697550" cy="684670"/>
          </a:xfrm>
          <a:prstGeom prst="triangle">
            <a:avLst>
              <a:gd name="adj"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49" name="Прямоугольник 2048">
            <a:extLst>
              <a:ext uri="{FF2B5EF4-FFF2-40B4-BE49-F238E27FC236}">
                <a16:creationId xmlns:a16="http://schemas.microsoft.com/office/drawing/2014/main" id="{76ACAE20-AF83-17EC-86F6-1F635F4504C7}"/>
              </a:ext>
            </a:extLst>
          </p:cNvPr>
          <p:cNvSpPr/>
          <p:nvPr/>
        </p:nvSpPr>
        <p:spPr>
          <a:xfrm>
            <a:off x="-593090" y="4733163"/>
            <a:ext cx="7024370" cy="1670050"/>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TextBox 24">
            <a:extLst>
              <a:ext uri="{FF2B5EF4-FFF2-40B4-BE49-F238E27FC236}">
                <a16:creationId xmlns:a16="http://schemas.microsoft.com/office/drawing/2014/main" id="{CAC10A92-2069-4F5B-ADA6-1B06CC332C38}"/>
              </a:ext>
            </a:extLst>
          </p:cNvPr>
          <p:cNvSpPr txBox="1"/>
          <p:nvPr/>
        </p:nvSpPr>
        <p:spPr>
          <a:xfrm>
            <a:off x="411638" y="3357025"/>
            <a:ext cx="4931888" cy="683264"/>
          </a:xfrm>
          <a:prstGeom prst="rect">
            <a:avLst/>
          </a:prstGeom>
          <a:noFill/>
        </p:spPr>
        <p:txBody>
          <a:bodyPr wrap="square" rtlCol="0">
            <a:spAutoFit/>
          </a:bodyPr>
          <a:lstStyle>
            <a:defPPr>
              <a:defRPr lang="ru-RU"/>
            </a:defPPr>
            <a:lvl1pPr algn="ctr">
              <a:lnSpc>
                <a:spcPct val="80000"/>
              </a:lnSpc>
              <a:defRPr sz="3200">
                <a:latin typeface="ALS Sector Bold" panose="02000000000000000000" pitchFamily="50" charset="0"/>
              </a:defRPr>
            </a:lvl1pPr>
          </a:lstStyle>
          <a:p>
            <a:pPr algn="l"/>
            <a:r>
              <a:rPr lang="ru-RU" sz="2400" dirty="0">
                <a:solidFill>
                  <a:schemeClr val="bg1"/>
                </a:solidFill>
              </a:rPr>
              <a:t>Заголовок презентации,</a:t>
            </a:r>
            <a:br>
              <a:rPr lang="ru-RU" sz="2400" dirty="0">
                <a:solidFill>
                  <a:schemeClr val="bg1"/>
                </a:solidFill>
              </a:rPr>
            </a:br>
            <a:r>
              <a:rPr lang="ru-RU" sz="2400" dirty="0">
                <a:solidFill>
                  <a:schemeClr val="bg1"/>
                </a:solidFill>
              </a:rPr>
              <a:t>отражающий её тему</a:t>
            </a:r>
          </a:p>
        </p:txBody>
      </p:sp>
      <p:grpSp>
        <p:nvGrpSpPr>
          <p:cNvPr id="5" name="Группа 4">
            <a:extLst>
              <a:ext uri="{FF2B5EF4-FFF2-40B4-BE49-F238E27FC236}">
                <a16:creationId xmlns:a16="http://schemas.microsoft.com/office/drawing/2014/main" id="{D1606EF1-B6EA-1FCD-118D-39BB1076F2BF}"/>
              </a:ext>
            </a:extLst>
          </p:cNvPr>
          <p:cNvGrpSpPr/>
          <p:nvPr/>
        </p:nvGrpSpPr>
        <p:grpSpPr>
          <a:xfrm>
            <a:off x="419889" y="4915701"/>
            <a:ext cx="3382491" cy="1304975"/>
            <a:chOff x="419889" y="4937037"/>
            <a:chExt cx="3382491" cy="1304975"/>
          </a:xfrm>
        </p:grpSpPr>
        <p:sp>
          <p:nvSpPr>
            <p:cNvPr id="30" name="TextBox 29">
              <a:extLst>
                <a:ext uri="{FF2B5EF4-FFF2-40B4-BE49-F238E27FC236}">
                  <a16:creationId xmlns:a16="http://schemas.microsoft.com/office/drawing/2014/main" id="{042EAC7D-D91A-41EA-8355-DAFC91ACEC51}"/>
                </a:ext>
              </a:extLst>
            </p:cNvPr>
            <p:cNvSpPr txBox="1"/>
            <p:nvPr/>
          </p:nvSpPr>
          <p:spPr>
            <a:xfrm>
              <a:off x="419889" y="4937037"/>
              <a:ext cx="2460472" cy="289310"/>
            </a:xfrm>
            <a:prstGeom prst="rect">
              <a:avLst/>
            </a:prstGeom>
            <a:noFill/>
          </p:spPr>
          <p:txBody>
            <a:bodyPr wrap="square" rtlCol="0">
              <a:spAutoFit/>
            </a:bodyPr>
            <a:lstStyle>
              <a:defPPr>
                <a:defRPr lang="ru-RU"/>
              </a:defPPr>
              <a:lvl1pPr algn="ctr">
                <a:lnSpc>
                  <a:spcPct val="80000"/>
                </a:lnSpc>
                <a:defRPr>
                  <a:latin typeface="ALS Sector Bold" panose="02000000000000000000" pitchFamily="50" charset="0"/>
                </a:defRPr>
              </a:lvl1pPr>
            </a:lstStyle>
            <a:p>
              <a:pPr algn="l"/>
              <a:r>
                <a:rPr lang="ru-RU" sz="1600" dirty="0">
                  <a:solidFill>
                    <a:schemeClr val="bg1"/>
                  </a:solidFill>
                </a:rPr>
                <a:t>ФИО выступающего</a:t>
              </a:r>
            </a:p>
          </p:txBody>
        </p:sp>
        <p:sp>
          <p:nvSpPr>
            <p:cNvPr id="32" name="TextBox 31">
              <a:extLst>
                <a:ext uri="{FF2B5EF4-FFF2-40B4-BE49-F238E27FC236}">
                  <a16:creationId xmlns:a16="http://schemas.microsoft.com/office/drawing/2014/main" id="{93297D33-6E98-4960-8781-B071EF0836E5}"/>
                </a:ext>
              </a:extLst>
            </p:cNvPr>
            <p:cNvSpPr txBox="1"/>
            <p:nvPr/>
          </p:nvSpPr>
          <p:spPr>
            <a:xfrm>
              <a:off x="422428" y="5418075"/>
              <a:ext cx="3379952" cy="289310"/>
            </a:xfrm>
            <a:prstGeom prst="rect">
              <a:avLst/>
            </a:prstGeom>
            <a:noFill/>
          </p:spPr>
          <p:txBody>
            <a:bodyPr wrap="square" rtlCol="0">
              <a:spAutoFit/>
            </a:bodyPr>
            <a:lstStyle>
              <a:defPPr>
                <a:defRPr lang="ru-RU"/>
              </a:defPPr>
              <a:lvl1pPr>
                <a:lnSpc>
                  <a:spcPct val="80000"/>
                </a:lnSpc>
                <a:defRPr>
                  <a:solidFill>
                    <a:schemeClr val="bg1"/>
                  </a:solidFill>
                  <a:latin typeface="ALS Sector Bold" panose="02000000000000000000" pitchFamily="50" charset="0"/>
                </a:defRPr>
              </a:lvl1pPr>
            </a:lstStyle>
            <a:p>
              <a:r>
                <a:rPr lang="ru-RU" sz="1600" dirty="0"/>
                <a:t>Должность/научная степень </a:t>
              </a:r>
            </a:p>
          </p:txBody>
        </p:sp>
        <p:sp>
          <p:nvSpPr>
            <p:cNvPr id="34" name="TextBox 33">
              <a:extLst>
                <a:ext uri="{FF2B5EF4-FFF2-40B4-BE49-F238E27FC236}">
                  <a16:creationId xmlns:a16="http://schemas.microsoft.com/office/drawing/2014/main" id="{26016882-501C-4AA0-9D4C-2C718D6AE34F}"/>
                </a:ext>
              </a:extLst>
            </p:cNvPr>
            <p:cNvSpPr txBox="1"/>
            <p:nvPr/>
          </p:nvSpPr>
          <p:spPr>
            <a:xfrm>
              <a:off x="963439" y="5925907"/>
              <a:ext cx="969464" cy="289310"/>
            </a:xfrm>
            <a:prstGeom prst="rect">
              <a:avLst/>
            </a:prstGeom>
            <a:noFill/>
          </p:spPr>
          <p:txBody>
            <a:bodyPr wrap="square" rtlCol="0">
              <a:spAutoFit/>
            </a:bodyPr>
            <a:lstStyle>
              <a:defPPr>
                <a:defRPr lang="ru-RU"/>
              </a:defPPr>
              <a:lvl1pPr>
                <a:lnSpc>
                  <a:spcPct val="80000"/>
                </a:lnSpc>
                <a:defRPr>
                  <a:solidFill>
                    <a:schemeClr val="bg1"/>
                  </a:solidFill>
                  <a:latin typeface="ALS Sector Bold" panose="02000000000000000000" pitchFamily="50" charset="0"/>
                </a:defRPr>
              </a:lvl1pPr>
            </a:lstStyle>
            <a:p>
              <a:r>
                <a:rPr lang="ru-RU" sz="1600" dirty="0"/>
                <a:t>почта</a:t>
              </a:r>
            </a:p>
          </p:txBody>
        </p:sp>
        <p:pic>
          <p:nvPicPr>
            <p:cNvPr id="35" name="Рисунок 34">
              <a:extLst>
                <a:ext uri="{FF2B5EF4-FFF2-40B4-BE49-F238E27FC236}">
                  <a16:creationId xmlns:a16="http://schemas.microsoft.com/office/drawing/2014/main" id="{1F92383D-6CF2-4CAC-8B18-3570CE78A2BA}"/>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0065" y="5899112"/>
              <a:ext cx="342900" cy="342900"/>
            </a:xfrm>
            <a:prstGeom prst="rect">
              <a:avLst/>
            </a:prstGeom>
          </p:spPr>
        </p:pic>
      </p:grpSp>
      <p:pic>
        <p:nvPicPr>
          <p:cNvPr id="4" name="Рисунок 3">
            <a:extLst>
              <a:ext uri="{FF2B5EF4-FFF2-40B4-BE49-F238E27FC236}">
                <a16:creationId xmlns:a16="http://schemas.microsoft.com/office/drawing/2014/main" id="{A973C98B-999B-5A13-4617-08DD23E49BE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052223" y="5745465"/>
            <a:ext cx="723600" cy="723600"/>
          </a:xfrm>
          <a:prstGeom prst="rect">
            <a:avLst/>
          </a:prstGeom>
        </p:spPr>
      </p:pic>
      <p:pic>
        <p:nvPicPr>
          <p:cNvPr id="12" name="Рисунок 11">
            <a:extLst>
              <a:ext uri="{FF2B5EF4-FFF2-40B4-BE49-F238E27FC236}">
                <a16:creationId xmlns:a16="http://schemas.microsoft.com/office/drawing/2014/main" id="{0B0BF297-9A14-FE3E-A424-56632659729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62634" y="1251245"/>
            <a:ext cx="865210" cy="865210"/>
          </a:xfrm>
          <a:prstGeom prst="rect">
            <a:avLst/>
          </a:prstGeom>
        </p:spPr>
      </p:pic>
    </p:spTree>
    <p:extLst>
      <p:ext uri="{BB962C8B-B14F-4D97-AF65-F5344CB8AC3E}">
        <p14:creationId xmlns:p14="http://schemas.microsoft.com/office/powerpoint/2010/main" val="3948590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Прямоугольник 41">
            <a:extLst>
              <a:ext uri="{FF2B5EF4-FFF2-40B4-BE49-F238E27FC236}">
                <a16:creationId xmlns:a16="http://schemas.microsoft.com/office/drawing/2014/main" id="{992016EC-17D3-488D-9F87-B922C61CA058}"/>
              </a:ext>
            </a:extLst>
          </p:cNvPr>
          <p:cNvSpPr/>
          <p:nvPr/>
        </p:nvSpPr>
        <p:spPr>
          <a:xfrm>
            <a:off x="516756" y="2338379"/>
            <a:ext cx="472074" cy="472074"/>
          </a:xfrm>
          <a:prstGeom prst="rect">
            <a:avLst/>
          </a:prstGeom>
          <a:solidFill>
            <a:srgbClr val="006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TextBox 43">
            <a:extLst>
              <a:ext uri="{FF2B5EF4-FFF2-40B4-BE49-F238E27FC236}">
                <a16:creationId xmlns:a16="http://schemas.microsoft.com/office/drawing/2014/main" id="{2983A7C1-4F9D-401F-A774-48FCFB1D6C1B}"/>
              </a:ext>
            </a:extLst>
          </p:cNvPr>
          <p:cNvSpPr txBox="1"/>
          <p:nvPr/>
        </p:nvSpPr>
        <p:spPr>
          <a:xfrm>
            <a:off x="561499" y="2343584"/>
            <a:ext cx="382588" cy="461665"/>
          </a:xfrm>
          <a:prstGeom prst="rect">
            <a:avLst/>
          </a:prstGeom>
          <a:noFill/>
        </p:spPr>
        <p:txBody>
          <a:bodyPr wrap="square">
            <a:spAutoFit/>
          </a:bodyPr>
          <a:lstStyle/>
          <a:p>
            <a:pPr algn="ctr"/>
            <a:r>
              <a:rPr lang="en-US" sz="2400" b="0" i="0" u="none" strike="noStrike" baseline="0" dirty="0">
                <a:solidFill>
                  <a:schemeClr val="bg1"/>
                </a:solidFill>
                <a:latin typeface="ALS Sector Bold" panose="02000000000000000000" pitchFamily="50" charset="0"/>
                <a:cs typeface="ALS Sector Regular" panose="02000000000000000000" pitchFamily="50" charset="0"/>
              </a:rPr>
              <a:t>A</a:t>
            </a:r>
            <a:endParaRPr lang="ru-RU" sz="2400" dirty="0">
              <a:solidFill>
                <a:schemeClr val="bg1"/>
              </a:solidFill>
              <a:latin typeface="ALS Sector Bold" panose="02000000000000000000" pitchFamily="50" charset="0"/>
              <a:cs typeface="ALS Sector Regular" panose="02000000000000000000" pitchFamily="50" charset="0"/>
            </a:endParaRPr>
          </a:p>
        </p:txBody>
      </p:sp>
      <p:sp>
        <p:nvSpPr>
          <p:cNvPr id="14" name="TextBox 13">
            <a:extLst>
              <a:ext uri="{FF2B5EF4-FFF2-40B4-BE49-F238E27FC236}">
                <a16:creationId xmlns:a16="http://schemas.microsoft.com/office/drawing/2014/main" id="{A4C2BCA2-9CA8-49A4-AE4C-B3EA6E5DD04E}"/>
              </a:ext>
            </a:extLst>
          </p:cNvPr>
          <p:cNvSpPr txBox="1"/>
          <p:nvPr/>
        </p:nvSpPr>
        <p:spPr>
          <a:xfrm>
            <a:off x="416877" y="2945184"/>
            <a:ext cx="2728459" cy="2385268"/>
          </a:xfrm>
          <a:prstGeom prst="rect">
            <a:avLst/>
          </a:prstGeom>
          <a:noFill/>
        </p:spPr>
        <p:txBody>
          <a:bodyPr wrap="square">
            <a:spAutoFit/>
          </a:bodyPr>
          <a:lstStyle/>
          <a:p>
            <a:pPr algn="l">
              <a:spcBef>
                <a:spcPts val="600"/>
              </a:spcBef>
            </a:pPr>
            <a:r>
              <a:rPr lang="ru-RU" sz="1200" i="0" u="none" strike="noStrike" baseline="0" dirty="0">
                <a:solidFill>
                  <a:srgbClr val="1A1A19"/>
                </a:solidFill>
                <a:latin typeface="ALS Sector Regular" panose="02000000000000000000" pitchFamily="50" charset="0"/>
                <a:cs typeface="ALS Sector Regular" panose="02000000000000000000" pitchFamily="50" charset="0"/>
              </a:rPr>
              <a:t>Блок текста, характеризующий левую часть рисунка, поскольку пространство на</a:t>
            </a:r>
            <a:r>
              <a:rPr lang="ru-RU" sz="1200" dirty="0">
                <a:solidFill>
                  <a:srgbClr val="1A1A19"/>
                </a:solidFill>
                <a:latin typeface="ALS Sector Regular" panose="02000000000000000000" pitchFamily="50" charset="0"/>
                <a:cs typeface="ALS Sector Regular" panose="02000000000000000000" pitchFamily="50" charset="0"/>
              </a:rPr>
              <a:t> слайде позволяет, можно продолжить текст до нижней пунктирной границы, либо же менять размеры центрального изображения.</a:t>
            </a:r>
          </a:p>
          <a:p>
            <a:pPr algn="l">
              <a:spcBef>
                <a:spcPts val="600"/>
              </a:spcBef>
            </a:pPr>
            <a:r>
              <a:rPr lang="ru-RU" sz="1200" dirty="0">
                <a:solidFill>
                  <a:srgbClr val="1A1A19"/>
                </a:solidFill>
                <a:latin typeface="ALS Sector Regular" panose="02000000000000000000" pitchFamily="50" charset="0"/>
                <a:cs typeface="ALS Sector Regular" panose="02000000000000000000" pitchFamily="50" charset="0"/>
              </a:rPr>
              <a:t>Дополнительно можно разделить текст на смысловые абзацы, чтобы визуально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их легче было воспринимать.</a:t>
            </a:r>
            <a:endParaRPr lang="en-US" sz="1200" i="0" u="none" strike="noStrike" baseline="0" dirty="0">
              <a:solidFill>
                <a:srgbClr val="1A1A19"/>
              </a:solidFill>
              <a:latin typeface="ALS Sector Regular" panose="02000000000000000000" pitchFamily="50" charset="0"/>
              <a:cs typeface="ALS Sector Regular" panose="02000000000000000000" pitchFamily="50" charset="0"/>
            </a:endParaRPr>
          </a:p>
        </p:txBody>
      </p:sp>
      <p:sp>
        <p:nvSpPr>
          <p:cNvPr id="13" name="TextBox 12">
            <a:extLst>
              <a:ext uri="{FF2B5EF4-FFF2-40B4-BE49-F238E27FC236}">
                <a16:creationId xmlns:a16="http://schemas.microsoft.com/office/drawing/2014/main" id="{14DAD79C-41F5-112B-F7B8-A00BFAE4485B}"/>
              </a:ext>
            </a:extLst>
          </p:cNvPr>
          <p:cNvSpPr txBox="1"/>
          <p:nvPr/>
        </p:nvSpPr>
        <p:spPr>
          <a:xfrm>
            <a:off x="9061074" y="2945184"/>
            <a:ext cx="2728459" cy="2385268"/>
          </a:xfrm>
          <a:prstGeom prst="rect">
            <a:avLst/>
          </a:prstGeom>
          <a:noFill/>
        </p:spPr>
        <p:txBody>
          <a:bodyPr wrap="square">
            <a:spAutoFit/>
          </a:bodyPr>
          <a:lstStyle/>
          <a:p>
            <a:pPr algn="r">
              <a:spcBef>
                <a:spcPts val="600"/>
              </a:spcBef>
            </a:pPr>
            <a:r>
              <a:rPr lang="ru-RU" sz="1200" i="0" u="none" strike="noStrike" baseline="0" dirty="0">
                <a:solidFill>
                  <a:srgbClr val="1A1A19"/>
                </a:solidFill>
                <a:latin typeface="ALS Sector Regular" panose="02000000000000000000" pitchFamily="50" charset="0"/>
                <a:cs typeface="ALS Sector Regular" panose="02000000000000000000" pitchFamily="50" charset="0"/>
              </a:rPr>
              <a:t>Блок текста, характеризующий правую часть рисунка, поскольку пространство на</a:t>
            </a:r>
            <a:r>
              <a:rPr lang="ru-RU" sz="1200" dirty="0">
                <a:solidFill>
                  <a:srgbClr val="1A1A19"/>
                </a:solidFill>
                <a:latin typeface="ALS Sector Regular" panose="02000000000000000000" pitchFamily="50" charset="0"/>
                <a:cs typeface="ALS Sector Regular" panose="02000000000000000000" pitchFamily="50" charset="0"/>
              </a:rPr>
              <a:t> слайде позволяет, можно продолжить текст до нижней пунктирной границы, либо же менять размеры центрального изображения.</a:t>
            </a:r>
          </a:p>
          <a:p>
            <a:pPr algn="r">
              <a:spcBef>
                <a:spcPts val="600"/>
              </a:spcBef>
            </a:pPr>
            <a:r>
              <a:rPr lang="ru-RU" sz="1200" dirty="0">
                <a:solidFill>
                  <a:srgbClr val="1A1A19"/>
                </a:solidFill>
                <a:latin typeface="ALS Sector Regular" panose="02000000000000000000" pitchFamily="50" charset="0"/>
                <a:cs typeface="ALS Sector Regular" panose="02000000000000000000" pitchFamily="50" charset="0"/>
              </a:rPr>
              <a:t>Дополнительно можно разделить текст на смысловые абзацы, чтобы визуально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их легче было воспринимать.</a:t>
            </a:r>
            <a:endParaRPr lang="en-US" sz="1200" i="0" u="none" strike="noStrike" baseline="0" dirty="0">
              <a:solidFill>
                <a:srgbClr val="1A1A19"/>
              </a:solidFill>
              <a:latin typeface="ALS Sector Regular" panose="02000000000000000000" pitchFamily="50" charset="0"/>
              <a:cs typeface="ALS Sector Regular" panose="02000000000000000000" pitchFamily="50" charset="0"/>
            </a:endParaRPr>
          </a:p>
        </p:txBody>
      </p:sp>
      <p:sp>
        <p:nvSpPr>
          <p:cNvPr id="46" name="Прямоугольник 45">
            <a:extLst>
              <a:ext uri="{FF2B5EF4-FFF2-40B4-BE49-F238E27FC236}">
                <a16:creationId xmlns:a16="http://schemas.microsoft.com/office/drawing/2014/main" id="{EC9ACBD4-594D-4C9F-8838-2C06CC28B082}"/>
              </a:ext>
            </a:extLst>
          </p:cNvPr>
          <p:cNvSpPr/>
          <p:nvPr/>
        </p:nvSpPr>
        <p:spPr>
          <a:xfrm>
            <a:off x="11204267" y="2338379"/>
            <a:ext cx="472074" cy="472074"/>
          </a:xfrm>
          <a:prstGeom prst="rect">
            <a:avLst/>
          </a:prstGeom>
          <a:solidFill>
            <a:srgbClr val="006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7" name="TextBox 46">
            <a:extLst>
              <a:ext uri="{FF2B5EF4-FFF2-40B4-BE49-F238E27FC236}">
                <a16:creationId xmlns:a16="http://schemas.microsoft.com/office/drawing/2014/main" id="{9D9F1859-A62E-4FAF-BF60-37608DFB8516}"/>
              </a:ext>
            </a:extLst>
          </p:cNvPr>
          <p:cNvSpPr txBox="1"/>
          <p:nvPr/>
        </p:nvSpPr>
        <p:spPr>
          <a:xfrm>
            <a:off x="11249010" y="2343584"/>
            <a:ext cx="382588" cy="461665"/>
          </a:xfrm>
          <a:prstGeom prst="rect">
            <a:avLst/>
          </a:prstGeom>
          <a:noFill/>
        </p:spPr>
        <p:txBody>
          <a:bodyPr wrap="square">
            <a:spAutoFit/>
          </a:bodyPr>
          <a:lstStyle/>
          <a:p>
            <a:pPr algn="ctr"/>
            <a:r>
              <a:rPr lang="en-US" sz="2400" b="0" i="0" u="none" strike="noStrike" baseline="0" dirty="0">
                <a:solidFill>
                  <a:schemeClr val="bg1"/>
                </a:solidFill>
                <a:latin typeface="ALS Sector Bold" panose="02000000000000000000" pitchFamily="50" charset="0"/>
                <a:cs typeface="ALS Sector Regular" panose="02000000000000000000" pitchFamily="50" charset="0"/>
              </a:rPr>
              <a:t>B</a:t>
            </a:r>
            <a:endParaRPr lang="ru-RU" sz="2400" dirty="0">
              <a:solidFill>
                <a:schemeClr val="bg1"/>
              </a:solidFill>
              <a:latin typeface="ALS Sector Bold" panose="02000000000000000000" pitchFamily="50" charset="0"/>
              <a:cs typeface="ALS Sector Regular" panose="02000000000000000000" pitchFamily="50" charset="0"/>
            </a:endParaRPr>
          </a:p>
        </p:txBody>
      </p:sp>
      <p:sp>
        <p:nvSpPr>
          <p:cNvPr id="10" name="TextBox 9">
            <a:extLst>
              <a:ext uri="{FF2B5EF4-FFF2-40B4-BE49-F238E27FC236}">
                <a16:creationId xmlns:a16="http://schemas.microsoft.com/office/drawing/2014/main" id="{39748B1B-7808-157F-2133-2B1E940401C6}"/>
              </a:ext>
            </a:extLst>
          </p:cNvPr>
          <p:cNvSpPr txBox="1"/>
          <p:nvPr/>
        </p:nvSpPr>
        <p:spPr>
          <a:xfrm>
            <a:off x="409410" y="1780567"/>
            <a:ext cx="2081378" cy="289310"/>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600" dirty="0">
                <a:solidFill>
                  <a:srgbClr val="1A1A19"/>
                </a:solidFill>
                <a:latin typeface="ALS Sector Bold" panose="02000000000000000000" pitchFamily="50" charset="0"/>
              </a:rPr>
              <a:t>Подзаголовок:</a:t>
            </a:r>
          </a:p>
        </p:txBody>
      </p:sp>
      <p:sp>
        <p:nvSpPr>
          <p:cNvPr id="3" name="Subtitle Text">
            <a:extLst>
              <a:ext uri="{FF2B5EF4-FFF2-40B4-BE49-F238E27FC236}">
                <a16:creationId xmlns:a16="http://schemas.microsoft.com/office/drawing/2014/main" id="{473F3DB2-81A8-7AF8-6EA9-5BBDAA1815E7}"/>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4" name="Прямая соединительная линия 3">
            <a:extLst>
              <a:ext uri="{FF2B5EF4-FFF2-40B4-BE49-F238E27FC236}">
                <a16:creationId xmlns:a16="http://schemas.microsoft.com/office/drawing/2014/main" id="{4B0321D5-68BA-C522-E4F2-C02473C33152}"/>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9CD834B-1B06-4206-DE7D-6B4AB8E2C83D}"/>
              </a:ext>
            </a:extLst>
          </p:cNvPr>
          <p:cNvSpPr txBox="1"/>
          <p:nvPr/>
        </p:nvSpPr>
        <p:spPr>
          <a:xfrm>
            <a:off x="406874" y="889435"/>
            <a:ext cx="11460229" cy="683264"/>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(слайд картинка + подзаголовок </a:t>
            </a:r>
            <a:br>
              <a:rPr lang="en-US" sz="2400" dirty="0">
                <a:solidFill>
                  <a:srgbClr val="1A1A19"/>
                </a:solidFill>
              </a:rPr>
            </a:br>
            <a:r>
              <a:rPr lang="ru-RU" sz="2400" dirty="0">
                <a:solidFill>
                  <a:srgbClr val="1A1A19"/>
                </a:solidFill>
              </a:rPr>
              <a:t>+ блочное деление текстов)</a:t>
            </a:r>
          </a:p>
        </p:txBody>
      </p:sp>
      <p:sp>
        <p:nvSpPr>
          <p:cNvPr id="18" name="Прямоугольник: скругленные углы 17">
            <a:extLst>
              <a:ext uri="{FF2B5EF4-FFF2-40B4-BE49-F238E27FC236}">
                <a16:creationId xmlns:a16="http://schemas.microsoft.com/office/drawing/2014/main" id="{75FB5E92-7F76-83B5-3A12-7316E16D5804}"/>
              </a:ext>
            </a:extLst>
          </p:cNvPr>
          <p:cNvSpPr/>
          <p:nvPr/>
        </p:nvSpPr>
        <p:spPr>
          <a:xfrm>
            <a:off x="4129212" y="3047797"/>
            <a:ext cx="3933576" cy="2355261"/>
          </a:xfrm>
          <a:prstGeom prst="roundRect">
            <a:avLst>
              <a:gd name="adj" fmla="val 3726"/>
            </a:avLst>
          </a:prstGeom>
          <a:solidFill>
            <a:srgbClr val="A2A2A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cxnSp>
        <p:nvCxnSpPr>
          <p:cNvPr id="21" name="Прямая соединительная линия 20">
            <a:extLst>
              <a:ext uri="{FF2B5EF4-FFF2-40B4-BE49-F238E27FC236}">
                <a16:creationId xmlns:a16="http://schemas.microsoft.com/office/drawing/2014/main" id="{24057115-9B02-AEEA-8DF5-459DBCA82D4E}"/>
              </a:ext>
            </a:extLst>
          </p:cNvPr>
          <p:cNvCxnSpPr>
            <a:cxnSpLocks/>
            <a:stCxn id="18" idx="0"/>
            <a:endCxn id="18" idx="2"/>
          </p:cNvCxnSpPr>
          <p:nvPr/>
        </p:nvCxnSpPr>
        <p:spPr>
          <a:xfrm>
            <a:off x="6096000" y="3047797"/>
            <a:ext cx="0" cy="235526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CB5AC225-E3D6-5D4F-0FD8-D2BF43195BF9}"/>
              </a:ext>
            </a:extLst>
          </p:cNvPr>
          <p:cNvSpPr txBox="1"/>
          <p:nvPr/>
        </p:nvSpPr>
        <p:spPr>
          <a:xfrm>
            <a:off x="4821298" y="3933040"/>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rPr>
              <a:t>ИЗОБРАЖЕНИЕ/</a:t>
            </a:r>
            <a:br>
              <a:rPr lang="ru-RU" sz="1600" dirty="0">
                <a:solidFill>
                  <a:srgbClr val="1A1A19"/>
                </a:solidFill>
                <a:latin typeface="ALS Sector Bold" panose="02000000000000000000" pitchFamily="50" charset="0"/>
              </a:rPr>
            </a:br>
            <a:r>
              <a:rPr lang="ru-RU" sz="1600" dirty="0">
                <a:solidFill>
                  <a:srgbClr val="1A1A19"/>
                </a:solidFill>
                <a:latin typeface="ALS Sector Bold" panose="02000000000000000000" pitchFamily="50" charset="0"/>
              </a:rPr>
              <a:t>СХЕМА/ГРАФИК</a:t>
            </a:r>
          </a:p>
        </p:txBody>
      </p:sp>
      <p:sp>
        <p:nvSpPr>
          <p:cNvPr id="11" name="TextBox 10">
            <a:extLst>
              <a:ext uri="{FF2B5EF4-FFF2-40B4-BE49-F238E27FC236}">
                <a16:creationId xmlns:a16="http://schemas.microsoft.com/office/drawing/2014/main" id="{9DE30D7B-549B-85DD-DF20-9E26522150A4}"/>
              </a:ext>
            </a:extLst>
          </p:cNvPr>
          <p:cNvSpPr txBox="1"/>
          <p:nvPr/>
        </p:nvSpPr>
        <p:spPr>
          <a:xfrm>
            <a:off x="11390269"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06</a:t>
            </a:r>
          </a:p>
        </p:txBody>
      </p:sp>
      <p:cxnSp>
        <p:nvCxnSpPr>
          <p:cNvPr id="12" name="Прямая соединительная линия 11">
            <a:extLst>
              <a:ext uri="{FF2B5EF4-FFF2-40B4-BE49-F238E27FC236}">
                <a16:creationId xmlns:a16="http://schemas.microsoft.com/office/drawing/2014/main" id="{C0764C80-529A-AFCD-98E6-1B4DA32A1D23}"/>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16" name="Рисунок 15">
            <a:extLst>
              <a:ext uri="{FF2B5EF4-FFF2-40B4-BE49-F238E27FC236}">
                <a16:creationId xmlns:a16="http://schemas.microsoft.com/office/drawing/2014/main" id="{C654CA66-8675-278D-519C-E10F056D9B1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26863" y="453525"/>
            <a:ext cx="349200" cy="349200"/>
          </a:xfrm>
          <a:prstGeom prst="rect">
            <a:avLst/>
          </a:prstGeom>
        </p:spPr>
      </p:pic>
      <p:pic>
        <p:nvPicPr>
          <p:cNvPr id="17" name="Рисунок 16">
            <a:extLst>
              <a:ext uri="{FF2B5EF4-FFF2-40B4-BE49-F238E27FC236}">
                <a16:creationId xmlns:a16="http://schemas.microsoft.com/office/drawing/2014/main" id="{C6F7490D-D3F2-39FD-55F5-0A7EC366F38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65373" y="406426"/>
            <a:ext cx="425784" cy="425784"/>
          </a:xfrm>
          <a:prstGeom prst="rect">
            <a:avLst/>
          </a:prstGeom>
        </p:spPr>
      </p:pic>
    </p:spTree>
    <p:extLst>
      <p:ext uri="{BB962C8B-B14F-4D97-AF65-F5344CB8AC3E}">
        <p14:creationId xmlns:p14="http://schemas.microsoft.com/office/powerpoint/2010/main" val="3078969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Прямоугольник 8">
            <a:extLst>
              <a:ext uri="{FF2B5EF4-FFF2-40B4-BE49-F238E27FC236}">
                <a16:creationId xmlns:a16="http://schemas.microsoft.com/office/drawing/2014/main" id="{5F5CCD94-4995-13D0-B6C9-2C54A5ED1368}"/>
              </a:ext>
            </a:extLst>
          </p:cNvPr>
          <p:cNvSpPr/>
          <p:nvPr/>
        </p:nvSpPr>
        <p:spPr>
          <a:xfrm>
            <a:off x="6717817" y="1516909"/>
            <a:ext cx="4958245" cy="4247891"/>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Прямоугольник 9">
            <a:extLst>
              <a:ext uri="{FF2B5EF4-FFF2-40B4-BE49-F238E27FC236}">
                <a16:creationId xmlns:a16="http://schemas.microsoft.com/office/drawing/2014/main" id="{39F015B7-809D-4538-B1E9-C72B4CB32673}"/>
              </a:ext>
            </a:extLst>
          </p:cNvPr>
          <p:cNvSpPr/>
          <p:nvPr/>
        </p:nvSpPr>
        <p:spPr>
          <a:xfrm>
            <a:off x="515938" y="2170194"/>
            <a:ext cx="5418132" cy="2455509"/>
          </a:xfrm>
          <a:prstGeom prst="rect">
            <a:avLst/>
          </a:prstGeom>
          <a:gradFill flip="none" rotWithShape="1">
            <a:gsLst>
              <a:gs pos="0">
                <a:srgbClr val="00B8FF"/>
              </a:gs>
              <a:gs pos="100000">
                <a:srgbClr val="54FF9F"/>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Прямоугольник 1">
            <a:extLst>
              <a:ext uri="{FF2B5EF4-FFF2-40B4-BE49-F238E27FC236}">
                <a16:creationId xmlns:a16="http://schemas.microsoft.com/office/drawing/2014/main" id="{785210CD-A7CB-4B76-8770-5373DA9EBAB7}"/>
              </a:ext>
            </a:extLst>
          </p:cNvPr>
          <p:cNvSpPr/>
          <p:nvPr/>
        </p:nvSpPr>
        <p:spPr>
          <a:xfrm>
            <a:off x="677868" y="2331249"/>
            <a:ext cx="5418132" cy="24884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TextBox 7">
            <a:extLst>
              <a:ext uri="{FF2B5EF4-FFF2-40B4-BE49-F238E27FC236}">
                <a16:creationId xmlns:a16="http://schemas.microsoft.com/office/drawing/2014/main" id="{FD1869DE-6BE5-45A4-9BAF-2B703FBEE12D}"/>
              </a:ext>
            </a:extLst>
          </p:cNvPr>
          <p:cNvSpPr txBox="1"/>
          <p:nvPr/>
        </p:nvSpPr>
        <p:spPr>
          <a:xfrm>
            <a:off x="789146" y="2418567"/>
            <a:ext cx="5817394" cy="2246769"/>
          </a:xfrm>
          <a:prstGeom prst="rect">
            <a:avLst/>
          </a:prstGeom>
          <a:noFill/>
        </p:spPr>
        <p:txBody>
          <a:bodyPr wrap="square">
            <a:spAutoFit/>
          </a:bodyPr>
          <a:lstStyle/>
          <a:p>
            <a:pPr>
              <a:spcBef>
                <a:spcPts val="1200"/>
              </a:spcBef>
            </a:pPr>
            <a:r>
              <a:rPr lang="ru-RU" sz="1200" dirty="0">
                <a:latin typeface="ALS Sector Regular" panose="02000000000000000000" pitchFamily="50" charset="0"/>
                <a:cs typeface="ALS Sector Regular" panose="02000000000000000000" pitchFamily="50" charset="0"/>
              </a:rPr>
              <a:t>Текстовый блок, описывающий схему/модель/</a:t>
            </a:r>
            <a:br>
              <a:rPr lang="ru-RU" sz="1200" dirty="0">
                <a:latin typeface="ALS Sector Regular" panose="02000000000000000000" pitchFamily="50" charset="0"/>
                <a:cs typeface="ALS Sector Regular" panose="02000000000000000000" pitchFamily="50" charset="0"/>
              </a:rPr>
            </a:br>
            <a:r>
              <a:rPr lang="ru-RU" sz="1200" dirty="0">
                <a:latin typeface="ALS Sector Regular" panose="02000000000000000000" pitchFamily="50" charset="0"/>
                <a:cs typeface="ALS Sector Regular" panose="02000000000000000000" pitchFamily="50" charset="0"/>
              </a:rPr>
              <a:t>изображение справа, блок можно регулировать </a:t>
            </a:r>
            <a:br>
              <a:rPr lang="ru-RU" sz="1200" dirty="0">
                <a:latin typeface="ALS Sector Regular" panose="02000000000000000000" pitchFamily="50" charset="0"/>
                <a:cs typeface="ALS Sector Regular" panose="02000000000000000000" pitchFamily="50" charset="0"/>
              </a:rPr>
            </a:br>
            <a:r>
              <a:rPr lang="ru-RU" sz="1200" dirty="0">
                <a:latin typeface="ALS Sector Regular" panose="02000000000000000000" pitchFamily="50" charset="0"/>
                <a:cs typeface="ALS Sector Regular" panose="02000000000000000000" pitchFamily="50" charset="0"/>
              </a:rPr>
              <a:t>по размеру текста и вместить достаточно большое количество информации. </a:t>
            </a:r>
          </a:p>
          <a:p>
            <a:pPr>
              <a:spcBef>
                <a:spcPts val="1200"/>
              </a:spcBef>
            </a:pPr>
            <a:r>
              <a:rPr lang="ru-RU" sz="1200" dirty="0">
                <a:latin typeface="ALS Sector Regular" panose="02000000000000000000" pitchFamily="50" charset="0"/>
                <a:cs typeface="ALS Sector Regular" panose="02000000000000000000" pitchFamily="50" charset="0"/>
              </a:rPr>
              <a:t>Для выделения более важной информации можно использовать выделение отдельных блоков текста начертанием </a:t>
            </a:r>
            <a:r>
              <a:rPr lang="en-US" sz="1200" dirty="0">
                <a:latin typeface="ALS Sector Regular" panose="02000000000000000000" pitchFamily="50" charset="0"/>
                <a:cs typeface="ALS Sector Regular" panose="02000000000000000000" pitchFamily="50" charset="0"/>
              </a:rPr>
              <a:t>Bold</a:t>
            </a:r>
            <a:r>
              <a:rPr lang="ru-RU" sz="1200" dirty="0">
                <a:latin typeface="ALS Sector Regular" panose="02000000000000000000" pitchFamily="50" charset="0"/>
                <a:cs typeface="ALS Sector Regular" panose="02000000000000000000" pitchFamily="50" charset="0"/>
              </a:rPr>
              <a:t> </a:t>
            </a:r>
            <a:br>
              <a:rPr lang="en-US" sz="1200" dirty="0">
                <a:latin typeface="ALS Sector Regular" panose="02000000000000000000" pitchFamily="50" charset="0"/>
                <a:cs typeface="ALS Sector Regular" panose="02000000000000000000" pitchFamily="50" charset="0"/>
              </a:rPr>
            </a:br>
            <a:r>
              <a:rPr lang="ru-RU" sz="1200" dirty="0">
                <a:latin typeface="ALS Sector Regular" panose="02000000000000000000" pitchFamily="50" charset="0"/>
                <a:cs typeface="ALS Sector Regular" panose="02000000000000000000" pitchFamily="50" charset="0"/>
              </a:rPr>
              <a:t>или </a:t>
            </a:r>
            <a:r>
              <a:rPr lang="ru-RU" sz="1200" dirty="0">
                <a:solidFill>
                  <a:srgbClr val="006CDC"/>
                </a:solidFill>
                <a:latin typeface="ALS Sector Regular" panose="02000000000000000000" pitchFamily="50" charset="0"/>
                <a:cs typeface="ALS Sector Regular" panose="02000000000000000000" pitchFamily="50" charset="0"/>
              </a:rPr>
              <a:t>акцентным цветом.</a:t>
            </a:r>
          </a:p>
          <a:p>
            <a:pPr>
              <a:spcBef>
                <a:spcPts val="1200"/>
              </a:spcBef>
            </a:pPr>
            <a:r>
              <a:rPr lang="ru-RU" sz="1200" dirty="0">
                <a:latin typeface="ALS Sector Regular" panose="02000000000000000000" pitchFamily="50" charset="0"/>
                <a:cs typeface="ALS Sector Regular" panose="02000000000000000000" pitchFamily="50" charset="0"/>
              </a:rPr>
              <a:t>На слайде в левой половине лучше располагать важнейшую часть, поэтому опционально можно </a:t>
            </a:r>
            <a:br>
              <a:rPr lang="ru-RU" sz="1200" dirty="0">
                <a:latin typeface="ALS Sector Regular" panose="02000000000000000000" pitchFamily="50" charset="0"/>
                <a:cs typeface="ALS Sector Regular" panose="02000000000000000000" pitchFamily="50" charset="0"/>
              </a:rPr>
            </a:br>
            <a:r>
              <a:rPr lang="ru-RU" sz="1200" dirty="0">
                <a:latin typeface="ALS Sector Regular" panose="02000000000000000000" pitchFamily="50" charset="0"/>
                <a:cs typeface="ALS Sector Regular" panose="02000000000000000000" pitchFamily="50" charset="0"/>
              </a:rPr>
              <a:t>менять местами текст и картинку</a:t>
            </a:r>
          </a:p>
        </p:txBody>
      </p:sp>
      <p:sp>
        <p:nvSpPr>
          <p:cNvPr id="11" name="TextBox 10">
            <a:extLst>
              <a:ext uri="{FF2B5EF4-FFF2-40B4-BE49-F238E27FC236}">
                <a16:creationId xmlns:a16="http://schemas.microsoft.com/office/drawing/2014/main" id="{E8ECF74C-3E67-BDB4-1C7F-555C0032C2DB}"/>
              </a:ext>
            </a:extLst>
          </p:cNvPr>
          <p:cNvSpPr txBox="1"/>
          <p:nvPr/>
        </p:nvSpPr>
        <p:spPr>
          <a:xfrm>
            <a:off x="7922237" y="3348467"/>
            <a:ext cx="2549405" cy="584775"/>
          </a:xfrm>
          <a:prstGeom prst="rect">
            <a:avLst/>
          </a:prstGeom>
          <a:noFill/>
        </p:spPr>
        <p:txBody>
          <a:bodyPr wrap="square" rtlCol="0">
            <a:spAutoFit/>
          </a:bodyPr>
          <a:lstStyle/>
          <a:p>
            <a:pPr algn="ctr">
              <a:spcBef>
                <a:spcPts val="600"/>
              </a:spcBef>
            </a:pPr>
            <a:r>
              <a:rPr lang="ru-RU" sz="1600" dirty="0">
                <a:latin typeface="ALS Sector Bold" panose="02000000000000000000" pitchFamily="50" charset="0"/>
                <a:cs typeface="ALS Sector Regular" panose="02000000000000000000" pitchFamily="50" charset="0"/>
              </a:rPr>
              <a:t>ИЗОБРАЖЕНИЕ/</a:t>
            </a:r>
            <a:br>
              <a:rPr lang="ru-RU" sz="1600" dirty="0">
                <a:latin typeface="ALS Sector Bold" panose="02000000000000000000" pitchFamily="50" charset="0"/>
                <a:cs typeface="ALS Sector Regular" panose="02000000000000000000" pitchFamily="50" charset="0"/>
              </a:rPr>
            </a:br>
            <a:r>
              <a:rPr lang="ru-RU" sz="1600" dirty="0">
                <a:latin typeface="ALS Sector Bold" panose="02000000000000000000" pitchFamily="50" charset="0"/>
                <a:cs typeface="ALS Sector Regular" panose="02000000000000000000" pitchFamily="50" charset="0"/>
              </a:rPr>
              <a:t>СХЕМА/ГРАФИК</a:t>
            </a:r>
          </a:p>
        </p:txBody>
      </p:sp>
      <p:sp>
        <p:nvSpPr>
          <p:cNvPr id="4" name="Subtitle Text">
            <a:extLst>
              <a:ext uri="{FF2B5EF4-FFF2-40B4-BE49-F238E27FC236}">
                <a16:creationId xmlns:a16="http://schemas.microsoft.com/office/drawing/2014/main" id="{65801F7E-5378-269B-14AD-5CA875D51A74}"/>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7" name="Прямая соединительная линия 6">
            <a:extLst>
              <a:ext uri="{FF2B5EF4-FFF2-40B4-BE49-F238E27FC236}">
                <a16:creationId xmlns:a16="http://schemas.microsoft.com/office/drawing/2014/main" id="{469AA67C-5C11-C4FD-6888-768810F22140}"/>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1EBF775-E250-402F-5F1F-68E5A7BB16C3}"/>
              </a:ext>
            </a:extLst>
          </p:cNvPr>
          <p:cNvSpPr txBox="1"/>
          <p:nvPr/>
        </p:nvSpPr>
        <p:spPr>
          <a:xfrm>
            <a:off x="406874" y="889435"/>
            <a:ext cx="11460229" cy="683264"/>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(слайд картинка + подзаголовок </a:t>
            </a:r>
            <a:br>
              <a:rPr lang="en-US" sz="2400" dirty="0">
                <a:solidFill>
                  <a:srgbClr val="1A1A19"/>
                </a:solidFill>
              </a:rPr>
            </a:br>
            <a:r>
              <a:rPr lang="ru-RU" sz="2400" dirty="0">
                <a:solidFill>
                  <a:srgbClr val="1A1A19"/>
                </a:solidFill>
              </a:rPr>
              <a:t>+ блочное деление текстов)</a:t>
            </a:r>
          </a:p>
        </p:txBody>
      </p:sp>
      <p:sp>
        <p:nvSpPr>
          <p:cNvPr id="15" name="TextBox 14">
            <a:extLst>
              <a:ext uri="{FF2B5EF4-FFF2-40B4-BE49-F238E27FC236}">
                <a16:creationId xmlns:a16="http://schemas.microsoft.com/office/drawing/2014/main" id="{96FF4593-4981-D4CE-65AF-9034CFA4B353}"/>
              </a:ext>
            </a:extLst>
          </p:cNvPr>
          <p:cNvSpPr txBox="1"/>
          <p:nvPr/>
        </p:nvSpPr>
        <p:spPr>
          <a:xfrm>
            <a:off x="11395031"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07</a:t>
            </a:r>
          </a:p>
        </p:txBody>
      </p:sp>
      <p:cxnSp>
        <p:nvCxnSpPr>
          <p:cNvPr id="16" name="Прямая соединительная линия 15">
            <a:extLst>
              <a:ext uri="{FF2B5EF4-FFF2-40B4-BE49-F238E27FC236}">
                <a16:creationId xmlns:a16="http://schemas.microsoft.com/office/drawing/2014/main" id="{5348740E-E1F0-20A1-2075-F01BDDA8E213}"/>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18" name="Рисунок 17">
            <a:extLst>
              <a:ext uri="{FF2B5EF4-FFF2-40B4-BE49-F238E27FC236}">
                <a16:creationId xmlns:a16="http://schemas.microsoft.com/office/drawing/2014/main" id="{FB76B2B7-3AC5-62E2-41D3-46212960609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26863" y="453525"/>
            <a:ext cx="349200" cy="349200"/>
          </a:xfrm>
          <a:prstGeom prst="rect">
            <a:avLst/>
          </a:prstGeom>
        </p:spPr>
      </p:pic>
      <p:pic>
        <p:nvPicPr>
          <p:cNvPr id="19" name="Рисунок 18">
            <a:extLst>
              <a:ext uri="{FF2B5EF4-FFF2-40B4-BE49-F238E27FC236}">
                <a16:creationId xmlns:a16="http://schemas.microsoft.com/office/drawing/2014/main" id="{E2C5002D-483B-B668-E26E-25F44A5781A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65373" y="406426"/>
            <a:ext cx="425784" cy="425784"/>
          </a:xfrm>
          <a:prstGeom prst="rect">
            <a:avLst/>
          </a:prstGeom>
        </p:spPr>
      </p:pic>
    </p:spTree>
    <p:extLst>
      <p:ext uri="{BB962C8B-B14F-4D97-AF65-F5344CB8AC3E}">
        <p14:creationId xmlns:p14="http://schemas.microsoft.com/office/powerpoint/2010/main" val="519091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580AB927-4BC5-B713-03C8-4E1DC0787346}"/>
              </a:ext>
            </a:extLst>
          </p:cNvPr>
          <p:cNvSpPr/>
          <p:nvPr/>
        </p:nvSpPr>
        <p:spPr>
          <a:xfrm>
            <a:off x="4769426" y="0"/>
            <a:ext cx="7422573" cy="6858000"/>
          </a:xfrm>
          <a:prstGeom prst="rect">
            <a:avLst/>
          </a:prstGeom>
          <a:gradFill flip="none" rotWithShape="1">
            <a:gsLst>
              <a:gs pos="0">
                <a:srgbClr val="00B8FF">
                  <a:alpha val="20000"/>
                </a:srgbClr>
              </a:gs>
              <a:gs pos="100000">
                <a:srgbClr val="54FF9F">
                  <a:alpha val="2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Прямоугольник 7">
            <a:extLst>
              <a:ext uri="{FF2B5EF4-FFF2-40B4-BE49-F238E27FC236}">
                <a16:creationId xmlns:a16="http://schemas.microsoft.com/office/drawing/2014/main" id="{12D7F9C3-88BD-3768-4041-DE6D8EDFAB28}"/>
              </a:ext>
            </a:extLst>
          </p:cNvPr>
          <p:cNvSpPr/>
          <p:nvPr/>
        </p:nvSpPr>
        <p:spPr>
          <a:xfrm>
            <a:off x="6096000" y="441324"/>
            <a:ext cx="4352232" cy="2888281"/>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рямоугольник 8">
            <a:extLst>
              <a:ext uri="{FF2B5EF4-FFF2-40B4-BE49-F238E27FC236}">
                <a16:creationId xmlns:a16="http://schemas.microsoft.com/office/drawing/2014/main" id="{6D0AFB89-FF1B-9F07-02CE-7A208FEF2889}"/>
              </a:ext>
            </a:extLst>
          </p:cNvPr>
          <p:cNvSpPr/>
          <p:nvPr/>
        </p:nvSpPr>
        <p:spPr>
          <a:xfrm>
            <a:off x="7324756" y="3164945"/>
            <a:ext cx="4352232" cy="28882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a:extLst>
              <a:ext uri="{FF2B5EF4-FFF2-40B4-BE49-F238E27FC236}">
                <a16:creationId xmlns:a16="http://schemas.microsoft.com/office/drawing/2014/main" id="{D7C96C30-9CEA-94C6-40C5-F672A6AADCE6}"/>
              </a:ext>
            </a:extLst>
          </p:cNvPr>
          <p:cNvSpPr/>
          <p:nvPr/>
        </p:nvSpPr>
        <p:spPr>
          <a:xfrm>
            <a:off x="517843" y="5318761"/>
            <a:ext cx="5267642" cy="109728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172" name="Рисунок 20">
            <a:extLst>
              <a:ext uri="{FF2B5EF4-FFF2-40B4-BE49-F238E27FC236}">
                <a16:creationId xmlns:a16="http://schemas.microsoft.com/office/drawing/2014/main" id="{103041C8-261E-1B28-7133-A8DE93D6F204}"/>
              </a:ext>
            </a:extLst>
          </p:cNvPr>
          <p:cNvSpPr/>
          <p:nvPr/>
        </p:nvSpPr>
        <p:spPr>
          <a:xfrm flipV="1">
            <a:off x="580586" y="5592531"/>
            <a:ext cx="574320" cy="549740"/>
          </a:xfrm>
          <a:custGeom>
            <a:avLst/>
            <a:gdLst>
              <a:gd name="connsiteX0" fmla="*/ 114225 w 530778"/>
              <a:gd name="connsiteY0" fmla="*/ 505304 h 508063"/>
              <a:gd name="connsiteX1" fmla="*/ 105468 w 530778"/>
              <a:gd name="connsiteY1" fmla="*/ 495469 h 508063"/>
              <a:gd name="connsiteX2" fmla="*/ 108297 w 530778"/>
              <a:gd name="connsiteY2" fmla="*/ 488195 h 508063"/>
              <a:gd name="connsiteX3" fmla="*/ 123116 w 530778"/>
              <a:gd name="connsiteY3" fmla="*/ 484692 h 508063"/>
              <a:gd name="connsiteX4" fmla="*/ 135106 w 530778"/>
              <a:gd name="connsiteY4" fmla="*/ 484692 h 508063"/>
              <a:gd name="connsiteX5" fmla="*/ 135106 w 530778"/>
              <a:gd name="connsiteY5" fmla="*/ 383521 h 508063"/>
              <a:gd name="connsiteX6" fmla="*/ 135106 w 530778"/>
              <a:gd name="connsiteY6" fmla="*/ 282485 h 508063"/>
              <a:gd name="connsiteX7" fmla="*/ 68960 w 530778"/>
              <a:gd name="connsiteY7" fmla="*/ 167707 h 508063"/>
              <a:gd name="connsiteX8" fmla="*/ 256 w 530778"/>
              <a:gd name="connsiteY8" fmla="*/ 47541 h 508063"/>
              <a:gd name="connsiteX9" fmla="*/ -2304 w 530778"/>
              <a:gd name="connsiteY9" fmla="*/ 33261 h 508063"/>
              <a:gd name="connsiteX10" fmla="*/ 19250 w 530778"/>
              <a:gd name="connsiteY10" fmla="*/ 526 h 508063"/>
              <a:gd name="connsiteX11" fmla="*/ 205157 w 530778"/>
              <a:gd name="connsiteY11" fmla="*/ -2303 h 508063"/>
              <a:gd name="connsiteX12" fmla="*/ 399686 w 530778"/>
              <a:gd name="connsiteY12" fmla="*/ 4432 h 508063"/>
              <a:gd name="connsiteX13" fmla="*/ 408847 w 530778"/>
              <a:gd name="connsiteY13" fmla="*/ 5106 h 508063"/>
              <a:gd name="connsiteX14" fmla="*/ 454515 w 530778"/>
              <a:gd name="connsiteY14" fmla="*/ -283 h 508063"/>
              <a:gd name="connsiteX15" fmla="*/ 495065 w 530778"/>
              <a:gd name="connsiteY15" fmla="*/ 31510 h 508063"/>
              <a:gd name="connsiteX16" fmla="*/ 502878 w 530778"/>
              <a:gd name="connsiteY16" fmla="*/ 242474 h 508063"/>
              <a:gd name="connsiteX17" fmla="*/ 502878 w 530778"/>
              <a:gd name="connsiteY17" fmla="*/ 430806 h 508063"/>
              <a:gd name="connsiteX18" fmla="*/ 512173 w 530778"/>
              <a:gd name="connsiteY18" fmla="*/ 430806 h 508063"/>
              <a:gd name="connsiteX19" fmla="*/ 528474 w 530778"/>
              <a:gd name="connsiteY19" fmla="*/ 441583 h 508063"/>
              <a:gd name="connsiteX20" fmla="*/ 524971 w 530778"/>
              <a:gd name="connsiteY20" fmla="*/ 449532 h 508063"/>
              <a:gd name="connsiteX21" fmla="*/ 437945 w 530778"/>
              <a:gd name="connsiteY21" fmla="*/ 452361 h 508063"/>
              <a:gd name="connsiteX22" fmla="*/ 354557 w 530778"/>
              <a:gd name="connsiteY22" fmla="*/ 452361 h 508063"/>
              <a:gd name="connsiteX23" fmla="*/ 351324 w 530778"/>
              <a:gd name="connsiteY23" fmla="*/ 448993 h 508063"/>
              <a:gd name="connsiteX24" fmla="*/ 351324 w 530778"/>
              <a:gd name="connsiteY24" fmla="*/ 434174 h 508063"/>
              <a:gd name="connsiteX25" fmla="*/ 364121 w 530778"/>
              <a:gd name="connsiteY25" fmla="*/ 430806 h 508063"/>
              <a:gd name="connsiteX26" fmla="*/ 373552 w 530778"/>
              <a:gd name="connsiteY26" fmla="*/ 430806 h 508063"/>
              <a:gd name="connsiteX27" fmla="*/ 373552 w 530778"/>
              <a:gd name="connsiteY27" fmla="*/ 272920 h 508063"/>
              <a:gd name="connsiteX28" fmla="*/ 373013 w 530778"/>
              <a:gd name="connsiteY28" fmla="*/ 115707 h 508063"/>
              <a:gd name="connsiteX29" fmla="*/ 324515 w 530778"/>
              <a:gd name="connsiteY29" fmla="*/ 199365 h 508063"/>
              <a:gd name="connsiteX30" fmla="*/ 276557 w 530778"/>
              <a:gd name="connsiteY30" fmla="*/ 282619 h 508063"/>
              <a:gd name="connsiteX31" fmla="*/ 276557 w 530778"/>
              <a:gd name="connsiteY31" fmla="*/ 383656 h 508063"/>
              <a:gd name="connsiteX32" fmla="*/ 276557 w 530778"/>
              <a:gd name="connsiteY32" fmla="*/ 484692 h 508063"/>
              <a:gd name="connsiteX33" fmla="*/ 288411 w 530778"/>
              <a:gd name="connsiteY33" fmla="*/ 484692 h 508063"/>
              <a:gd name="connsiteX34" fmla="*/ 303230 w 530778"/>
              <a:gd name="connsiteY34" fmla="*/ 487791 h 508063"/>
              <a:gd name="connsiteX35" fmla="*/ 302691 w 530778"/>
              <a:gd name="connsiteY35" fmla="*/ 502340 h 508063"/>
              <a:gd name="connsiteX36" fmla="*/ 299189 w 530778"/>
              <a:gd name="connsiteY36" fmla="*/ 505573 h 508063"/>
              <a:gd name="connsiteX37" fmla="*/ 208121 w 530778"/>
              <a:gd name="connsiteY37" fmla="*/ 505708 h 508063"/>
              <a:gd name="connsiteX38" fmla="*/ 114225 w 530778"/>
              <a:gd name="connsiteY38" fmla="*/ 505304 h 508063"/>
              <a:gd name="connsiteX39" fmla="*/ 255002 w 530778"/>
              <a:gd name="connsiteY39" fmla="*/ 380288 h 508063"/>
              <a:gd name="connsiteX40" fmla="*/ 255676 w 530778"/>
              <a:gd name="connsiteY40" fmla="*/ 276557 h 508063"/>
              <a:gd name="connsiteX41" fmla="*/ 258774 w 530778"/>
              <a:gd name="connsiteY41" fmla="*/ 270764 h 508063"/>
              <a:gd name="connsiteX42" fmla="*/ 286660 w 530778"/>
              <a:gd name="connsiteY42" fmla="*/ 221863 h 508063"/>
              <a:gd name="connsiteX43" fmla="*/ 311583 w 530778"/>
              <a:gd name="connsiteY43" fmla="*/ 178080 h 508063"/>
              <a:gd name="connsiteX44" fmla="*/ 205831 w 530778"/>
              <a:gd name="connsiteY44" fmla="*/ 177541 h 508063"/>
              <a:gd name="connsiteX45" fmla="*/ 100080 w 530778"/>
              <a:gd name="connsiteY45" fmla="*/ 178080 h 508063"/>
              <a:gd name="connsiteX46" fmla="*/ 126753 w 530778"/>
              <a:gd name="connsiteY46" fmla="*/ 224961 h 508063"/>
              <a:gd name="connsiteX47" fmla="*/ 155043 w 530778"/>
              <a:gd name="connsiteY47" fmla="*/ 275749 h 508063"/>
              <a:gd name="connsiteX48" fmla="*/ 156660 w 530778"/>
              <a:gd name="connsiteY48" fmla="*/ 381635 h 508063"/>
              <a:gd name="connsiteX49" fmla="*/ 157603 w 530778"/>
              <a:gd name="connsiteY49" fmla="*/ 483749 h 508063"/>
              <a:gd name="connsiteX50" fmla="*/ 206370 w 530778"/>
              <a:gd name="connsiteY50" fmla="*/ 484423 h 508063"/>
              <a:gd name="connsiteX51" fmla="*/ 254329 w 530778"/>
              <a:gd name="connsiteY51" fmla="*/ 484019 h 508063"/>
              <a:gd name="connsiteX52" fmla="*/ 255002 w 530778"/>
              <a:gd name="connsiteY52" fmla="*/ 380288 h 508063"/>
              <a:gd name="connsiteX53" fmla="*/ 481324 w 530778"/>
              <a:gd name="connsiteY53" fmla="*/ 341220 h 508063"/>
              <a:gd name="connsiteX54" fmla="*/ 481324 w 530778"/>
              <a:gd name="connsiteY54" fmla="*/ 251635 h 508063"/>
              <a:gd name="connsiteX55" fmla="*/ 438215 w 530778"/>
              <a:gd name="connsiteY55" fmla="*/ 251635 h 508063"/>
              <a:gd name="connsiteX56" fmla="*/ 395106 w 530778"/>
              <a:gd name="connsiteY56" fmla="*/ 251635 h 508063"/>
              <a:gd name="connsiteX57" fmla="*/ 395106 w 530778"/>
              <a:gd name="connsiteY57" fmla="*/ 341220 h 508063"/>
              <a:gd name="connsiteX58" fmla="*/ 395106 w 530778"/>
              <a:gd name="connsiteY58" fmla="*/ 430806 h 508063"/>
              <a:gd name="connsiteX59" fmla="*/ 438215 w 530778"/>
              <a:gd name="connsiteY59" fmla="*/ 430806 h 508063"/>
              <a:gd name="connsiteX60" fmla="*/ 481324 w 530778"/>
              <a:gd name="connsiteY60" fmla="*/ 430806 h 508063"/>
              <a:gd name="connsiteX61" fmla="*/ 481324 w 530778"/>
              <a:gd name="connsiteY61" fmla="*/ 341220 h 508063"/>
              <a:gd name="connsiteX62" fmla="*/ 481324 w 530778"/>
              <a:gd name="connsiteY62" fmla="*/ 142516 h 508063"/>
              <a:gd name="connsiteX63" fmla="*/ 478495 w 530778"/>
              <a:gd name="connsiteY63" fmla="*/ 47272 h 508063"/>
              <a:gd name="connsiteX64" fmla="*/ 453303 w 530778"/>
              <a:gd name="connsiteY64" fmla="*/ 22080 h 508063"/>
              <a:gd name="connsiteX65" fmla="*/ 421375 w 530778"/>
              <a:gd name="connsiteY65" fmla="*/ 23158 h 508063"/>
              <a:gd name="connsiteX66" fmla="*/ 414236 w 530778"/>
              <a:gd name="connsiteY66" fmla="*/ 26391 h 508063"/>
              <a:gd name="connsiteX67" fmla="*/ 413697 w 530778"/>
              <a:gd name="connsiteY67" fmla="*/ 35686 h 508063"/>
              <a:gd name="connsiteX68" fmla="*/ 404132 w 530778"/>
              <a:gd name="connsiteY68" fmla="*/ 61282 h 508063"/>
              <a:gd name="connsiteX69" fmla="*/ 395106 w 530778"/>
              <a:gd name="connsiteY69" fmla="*/ 77448 h 508063"/>
              <a:gd name="connsiteX70" fmla="*/ 395106 w 530778"/>
              <a:gd name="connsiteY70" fmla="*/ 153832 h 508063"/>
              <a:gd name="connsiteX71" fmla="*/ 395106 w 530778"/>
              <a:gd name="connsiteY71" fmla="*/ 230080 h 508063"/>
              <a:gd name="connsiteX72" fmla="*/ 438215 w 530778"/>
              <a:gd name="connsiteY72" fmla="*/ 230080 h 508063"/>
              <a:gd name="connsiteX73" fmla="*/ 481324 w 530778"/>
              <a:gd name="connsiteY73" fmla="*/ 230080 h 508063"/>
              <a:gd name="connsiteX74" fmla="*/ 481324 w 530778"/>
              <a:gd name="connsiteY74" fmla="*/ 142516 h 508063"/>
              <a:gd name="connsiteX75" fmla="*/ 358194 w 530778"/>
              <a:gd name="connsiteY75" fmla="*/ 97925 h 508063"/>
              <a:gd name="connsiteX76" fmla="*/ 392681 w 530778"/>
              <a:gd name="connsiteY76" fmla="*/ 36360 h 508063"/>
              <a:gd name="connsiteX77" fmla="*/ 387023 w 530778"/>
              <a:gd name="connsiteY77" fmla="*/ 21945 h 508063"/>
              <a:gd name="connsiteX78" fmla="*/ 206505 w 530778"/>
              <a:gd name="connsiteY78" fmla="*/ 19251 h 508063"/>
              <a:gd name="connsiteX79" fmla="*/ 28815 w 530778"/>
              <a:gd name="connsiteY79" fmla="*/ 19251 h 508063"/>
              <a:gd name="connsiteX80" fmla="*/ 25043 w 530778"/>
              <a:gd name="connsiteY80" fmla="*/ 22080 h 508063"/>
              <a:gd name="connsiteX81" fmla="*/ 20059 w 530778"/>
              <a:gd name="connsiteY81" fmla="*/ 38515 h 508063"/>
              <a:gd name="connsiteX82" fmla="*/ 54411 w 530778"/>
              <a:gd name="connsiteY82" fmla="*/ 99407 h 508063"/>
              <a:gd name="connsiteX83" fmla="*/ 87012 w 530778"/>
              <a:gd name="connsiteY83" fmla="*/ 155987 h 508063"/>
              <a:gd name="connsiteX84" fmla="*/ 205831 w 530778"/>
              <a:gd name="connsiteY84" fmla="*/ 155987 h 508063"/>
              <a:gd name="connsiteX85" fmla="*/ 324785 w 530778"/>
              <a:gd name="connsiteY85" fmla="*/ 155987 h 508063"/>
              <a:gd name="connsiteX86" fmla="*/ 358194 w 530778"/>
              <a:gd name="connsiteY86" fmla="*/ 97925 h 50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30778" h="508063">
                <a:moveTo>
                  <a:pt x="114225" y="505304"/>
                </a:moveTo>
                <a:cubicBezTo>
                  <a:pt x="109779" y="504226"/>
                  <a:pt x="105468" y="499376"/>
                  <a:pt x="105468" y="495469"/>
                </a:cubicBezTo>
                <a:cubicBezTo>
                  <a:pt x="105468" y="493449"/>
                  <a:pt x="106681" y="490216"/>
                  <a:pt x="108297" y="488195"/>
                </a:cubicBezTo>
                <a:cubicBezTo>
                  <a:pt x="110857" y="484827"/>
                  <a:pt x="111665" y="484692"/>
                  <a:pt x="123116" y="484692"/>
                </a:cubicBezTo>
                <a:lnTo>
                  <a:pt x="135106" y="484692"/>
                </a:lnTo>
                <a:lnTo>
                  <a:pt x="135106" y="383521"/>
                </a:lnTo>
                <a:lnTo>
                  <a:pt x="135106" y="282485"/>
                </a:lnTo>
                <a:lnTo>
                  <a:pt x="68960" y="167707"/>
                </a:lnTo>
                <a:cubicBezTo>
                  <a:pt x="32453" y="104526"/>
                  <a:pt x="1603" y="50505"/>
                  <a:pt x="256" y="47541"/>
                </a:cubicBezTo>
                <a:cubicBezTo>
                  <a:pt x="-1361" y="44039"/>
                  <a:pt x="-2304" y="38919"/>
                  <a:pt x="-2304" y="33261"/>
                </a:cubicBezTo>
                <a:cubicBezTo>
                  <a:pt x="-2304" y="18308"/>
                  <a:pt x="4971" y="7127"/>
                  <a:pt x="19250" y="526"/>
                </a:cubicBezTo>
                <a:cubicBezTo>
                  <a:pt x="25313" y="-2303"/>
                  <a:pt x="25447" y="-2303"/>
                  <a:pt x="205157" y="-2303"/>
                </a:cubicBezTo>
                <a:cubicBezTo>
                  <a:pt x="397935" y="-2303"/>
                  <a:pt x="389313" y="-2573"/>
                  <a:pt x="399686" y="4432"/>
                </a:cubicBezTo>
                <a:cubicBezTo>
                  <a:pt x="404536" y="7666"/>
                  <a:pt x="404536" y="7666"/>
                  <a:pt x="408847" y="5106"/>
                </a:cubicBezTo>
                <a:cubicBezTo>
                  <a:pt x="420028" y="-1226"/>
                  <a:pt x="441313" y="-3785"/>
                  <a:pt x="454515" y="-283"/>
                </a:cubicBezTo>
                <a:cubicBezTo>
                  <a:pt x="470681" y="4028"/>
                  <a:pt x="487521" y="17230"/>
                  <a:pt x="495065" y="31510"/>
                </a:cubicBezTo>
                <a:cubicBezTo>
                  <a:pt x="503282" y="46733"/>
                  <a:pt x="502878" y="36629"/>
                  <a:pt x="502878" y="242474"/>
                </a:cubicBezTo>
                <a:lnTo>
                  <a:pt x="502878" y="430806"/>
                </a:lnTo>
                <a:lnTo>
                  <a:pt x="512173" y="430806"/>
                </a:lnTo>
                <a:cubicBezTo>
                  <a:pt x="524028" y="430806"/>
                  <a:pt x="528474" y="433770"/>
                  <a:pt x="528474" y="441583"/>
                </a:cubicBezTo>
                <a:cubicBezTo>
                  <a:pt x="528474" y="445625"/>
                  <a:pt x="527666" y="447376"/>
                  <a:pt x="524971" y="449532"/>
                </a:cubicBezTo>
                <a:cubicBezTo>
                  <a:pt x="521469" y="452361"/>
                  <a:pt x="520256" y="452361"/>
                  <a:pt x="437945" y="452361"/>
                </a:cubicBezTo>
                <a:lnTo>
                  <a:pt x="354557" y="452361"/>
                </a:lnTo>
                <a:lnTo>
                  <a:pt x="351324" y="448993"/>
                </a:lnTo>
                <a:cubicBezTo>
                  <a:pt x="346878" y="444682"/>
                  <a:pt x="346878" y="438485"/>
                  <a:pt x="351324" y="434174"/>
                </a:cubicBezTo>
                <a:cubicBezTo>
                  <a:pt x="354153" y="431210"/>
                  <a:pt x="355769" y="430806"/>
                  <a:pt x="364121" y="430806"/>
                </a:cubicBezTo>
                <a:lnTo>
                  <a:pt x="373552" y="430806"/>
                </a:lnTo>
                <a:lnTo>
                  <a:pt x="373552" y="272920"/>
                </a:lnTo>
                <a:cubicBezTo>
                  <a:pt x="373552" y="186163"/>
                  <a:pt x="373282" y="115438"/>
                  <a:pt x="373013" y="115707"/>
                </a:cubicBezTo>
                <a:cubicBezTo>
                  <a:pt x="372743" y="115977"/>
                  <a:pt x="350919" y="153697"/>
                  <a:pt x="324515" y="199365"/>
                </a:cubicBezTo>
                <a:lnTo>
                  <a:pt x="276557" y="282619"/>
                </a:lnTo>
                <a:lnTo>
                  <a:pt x="276557" y="383656"/>
                </a:lnTo>
                <a:lnTo>
                  <a:pt x="276557" y="484692"/>
                </a:lnTo>
                <a:lnTo>
                  <a:pt x="288411" y="484692"/>
                </a:lnTo>
                <a:cubicBezTo>
                  <a:pt x="299189" y="484692"/>
                  <a:pt x="300671" y="484962"/>
                  <a:pt x="303230" y="487791"/>
                </a:cubicBezTo>
                <a:cubicBezTo>
                  <a:pt x="307272" y="492102"/>
                  <a:pt x="307137" y="498164"/>
                  <a:pt x="302691" y="502340"/>
                </a:cubicBezTo>
                <a:lnTo>
                  <a:pt x="299189" y="505573"/>
                </a:lnTo>
                <a:lnTo>
                  <a:pt x="208121" y="505708"/>
                </a:lnTo>
                <a:cubicBezTo>
                  <a:pt x="158007" y="505843"/>
                  <a:pt x="115707" y="505708"/>
                  <a:pt x="114225" y="505304"/>
                </a:cubicBezTo>
                <a:close/>
                <a:moveTo>
                  <a:pt x="255002" y="380288"/>
                </a:moveTo>
                <a:lnTo>
                  <a:pt x="255676" y="276557"/>
                </a:lnTo>
                <a:lnTo>
                  <a:pt x="258774" y="270764"/>
                </a:lnTo>
                <a:cubicBezTo>
                  <a:pt x="260391" y="267666"/>
                  <a:pt x="273054" y="245573"/>
                  <a:pt x="286660" y="221863"/>
                </a:cubicBezTo>
                <a:cubicBezTo>
                  <a:pt x="300401" y="198153"/>
                  <a:pt x="311583" y="178484"/>
                  <a:pt x="311583" y="178080"/>
                </a:cubicBezTo>
                <a:cubicBezTo>
                  <a:pt x="311583" y="177811"/>
                  <a:pt x="264028" y="177541"/>
                  <a:pt x="205831" y="177541"/>
                </a:cubicBezTo>
                <a:cubicBezTo>
                  <a:pt x="147634" y="177541"/>
                  <a:pt x="100080" y="177811"/>
                  <a:pt x="100080" y="178080"/>
                </a:cubicBezTo>
                <a:cubicBezTo>
                  <a:pt x="100080" y="178350"/>
                  <a:pt x="112069" y="199500"/>
                  <a:pt x="126753" y="224961"/>
                </a:cubicBezTo>
                <a:cubicBezTo>
                  <a:pt x="141437" y="250288"/>
                  <a:pt x="154235" y="273189"/>
                  <a:pt x="155043" y="275749"/>
                </a:cubicBezTo>
                <a:cubicBezTo>
                  <a:pt x="156256" y="279117"/>
                  <a:pt x="156660" y="307003"/>
                  <a:pt x="156660" y="381635"/>
                </a:cubicBezTo>
                <a:cubicBezTo>
                  <a:pt x="156660" y="437272"/>
                  <a:pt x="157064" y="483345"/>
                  <a:pt x="157603" y="483749"/>
                </a:cubicBezTo>
                <a:cubicBezTo>
                  <a:pt x="158142" y="484288"/>
                  <a:pt x="180100" y="484557"/>
                  <a:pt x="206370" y="484423"/>
                </a:cubicBezTo>
                <a:lnTo>
                  <a:pt x="254329" y="484019"/>
                </a:lnTo>
                <a:lnTo>
                  <a:pt x="255002" y="380288"/>
                </a:lnTo>
                <a:close/>
                <a:moveTo>
                  <a:pt x="481324" y="341220"/>
                </a:moveTo>
                <a:lnTo>
                  <a:pt x="481324" y="251635"/>
                </a:lnTo>
                <a:lnTo>
                  <a:pt x="438215" y="251635"/>
                </a:lnTo>
                <a:lnTo>
                  <a:pt x="395106" y="251635"/>
                </a:lnTo>
                <a:lnTo>
                  <a:pt x="395106" y="341220"/>
                </a:lnTo>
                <a:lnTo>
                  <a:pt x="395106" y="430806"/>
                </a:lnTo>
                <a:lnTo>
                  <a:pt x="438215" y="430806"/>
                </a:lnTo>
                <a:lnTo>
                  <a:pt x="481324" y="430806"/>
                </a:lnTo>
                <a:lnTo>
                  <a:pt x="481324" y="341220"/>
                </a:lnTo>
                <a:close/>
                <a:moveTo>
                  <a:pt x="481324" y="142516"/>
                </a:moveTo>
                <a:cubicBezTo>
                  <a:pt x="481324" y="56702"/>
                  <a:pt x="481324" y="54951"/>
                  <a:pt x="478495" y="47272"/>
                </a:cubicBezTo>
                <a:cubicBezTo>
                  <a:pt x="474588" y="36764"/>
                  <a:pt x="463137" y="25313"/>
                  <a:pt x="453303" y="22080"/>
                </a:cubicBezTo>
                <a:cubicBezTo>
                  <a:pt x="443065" y="18577"/>
                  <a:pt x="430267" y="19116"/>
                  <a:pt x="421375" y="23158"/>
                </a:cubicBezTo>
                <a:lnTo>
                  <a:pt x="414236" y="26391"/>
                </a:lnTo>
                <a:lnTo>
                  <a:pt x="413697" y="35686"/>
                </a:lnTo>
                <a:cubicBezTo>
                  <a:pt x="413293" y="44173"/>
                  <a:pt x="412484" y="46329"/>
                  <a:pt x="404132" y="61282"/>
                </a:cubicBezTo>
                <a:lnTo>
                  <a:pt x="395106" y="77448"/>
                </a:lnTo>
                <a:lnTo>
                  <a:pt x="395106" y="153832"/>
                </a:lnTo>
                <a:lnTo>
                  <a:pt x="395106" y="230080"/>
                </a:lnTo>
                <a:lnTo>
                  <a:pt x="438215" y="230080"/>
                </a:lnTo>
                <a:lnTo>
                  <a:pt x="481324" y="230080"/>
                </a:lnTo>
                <a:lnTo>
                  <a:pt x="481324" y="142516"/>
                </a:lnTo>
                <a:close/>
                <a:moveTo>
                  <a:pt x="358194" y="97925"/>
                </a:moveTo>
                <a:cubicBezTo>
                  <a:pt x="376650" y="65863"/>
                  <a:pt x="392142" y="38246"/>
                  <a:pt x="392681" y="36360"/>
                </a:cubicBezTo>
                <a:cubicBezTo>
                  <a:pt x="393894" y="32318"/>
                  <a:pt x="391199" y="25717"/>
                  <a:pt x="387023" y="21945"/>
                </a:cubicBezTo>
                <a:cubicBezTo>
                  <a:pt x="384059" y="19251"/>
                  <a:pt x="382173" y="19251"/>
                  <a:pt x="206505" y="19251"/>
                </a:cubicBezTo>
                <a:lnTo>
                  <a:pt x="28815" y="19251"/>
                </a:lnTo>
                <a:lnTo>
                  <a:pt x="25043" y="22080"/>
                </a:lnTo>
                <a:cubicBezTo>
                  <a:pt x="19789" y="25987"/>
                  <a:pt x="17634" y="32723"/>
                  <a:pt x="20059" y="38515"/>
                </a:cubicBezTo>
                <a:cubicBezTo>
                  <a:pt x="21002" y="40940"/>
                  <a:pt x="36494" y="68287"/>
                  <a:pt x="54411" y="99407"/>
                </a:cubicBezTo>
                <a:lnTo>
                  <a:pt x="87012" y="155987"/>
                </a:lnTo>
                <a:lnTo>
                  <a:pt x="205831" y="155987"/>
                </a:lnTo>
                <a:lnTo>
                  <a:pt x="324785" y="155987"/>
                </a:lnTo>
                <a:lnTo>
                  <a:pt x="358194" y="97925"/>
                </a:lnTo>
                <a:close/>
              </a:path>
            </a:pathLst>
          </a:custGeom>
          <a:gradFill flip="none" rotWithShape="1">
            <a:gsLst>
              <a:gs pos="0">
                <a:srgbClr val="00B8FF"/>
              </a:gs>
              <a:gs pos="100000">
                <a:srgbClr val="54FF9F"/>
              </a:gs>
            </a:gsLst>
            <a:lin ang="2700000" scaled="1"/>
            <a:tileRect/>
          </a:gradFill>
          <a:ln w="134" cap="flat">
            <a:noFill/>
            <a:prstDash val="solid"/>
            <a:miter/>
          </a:ln>
        </p:spPr>
        <p:txBody>
          <a:bodyPr rtlCol="0" anchor="ctr"/>
          <a:lstStyle/>
          <a:p>
            <a:endParaRPr lang="ru-RU"/>
          </a:p>
        </p:txBody>
      </p:sp>
      <p:sp>
        <p:nvSpPr>
          <p:cNvPr id="11" name="Прямоугольник 10">
            <a:extLst>
              <a:ext uri="{FF2B5EF4-FFF2-40B4-BE49-F238E27FC236}">
                <a16:creationId xmlns:a16="http://schemas.microsoft.com/office/drawing/2014/main" id="{A496FE0F-C50F-FEBF-773B-6683F183CC8F}"/>
              </a:ext>
            </a:extLst>
          </p:cNvPr>
          <p:cNvSpPr/>
          <p:nvPr/>
        </p:nvSpPr>
        <p:spPr>
          <a:xfrm>
            <a:off x="517843" y="2796541"/>
            <a:ext cx="5267642" cy="109728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24" name="Рисунок 18">
            <a:extLst>
              <a:ext uri="{FF2B5EF4-FFF2-40B4-BE49-F238E27FC236}">
                <a16:creationId xmlns:a16="http://schemas.microsoft.com/office/drawing/2014/main" id="{D3E768C2-2668-55D4-78BD-AA4426048E5D}"/>
              </a:ext>
            </a:extLst>
          </p:cNvPr>
          <p:cNvGrpSpPr/>
          <p:nvPr/>
        </p:nvGrpSpPr>
        <p:grpSpPr>
          <a:xfrm>
            <a:off x="523332" y="3002300"/>
            <a:ext cx="688829" cy="685762"/>
            <a:chOff x="846997" y="3105896"/>
            <a:chExt cx="688829" cy="685762"/>
          </a:xfrm>
          <a:gradFill flip="none" rotWithShape="1">
            <a:gsLst>
              <a:gs pos="0">
                <a:srgbClr val="00B8FF"/>
              </a:gs>
              <a:gs pos="100000">
                <a:srgbClr val="54FF9F"/>
              </a:gs>
            </a:gsLst>
            <a:lin ang="18900000" scaled="1"/>
            <a:tileRect/>
          </a:gradFill>
        </p:grpSpPr>
        <p:sp>
          <p:nvSpPr>
            <p:cNvPr id="25" name="Полилиния: фигура 24">
              <a:extLst>
                <a:ext uri="{FF2B5EF4-FFF2-40B4-BE49-F238E27FC236}">
                  <a16:creationId xmlns:a16="http://schemas.microsoft.com/office/drawing/2014/main" id="{D517C178-DBD8-901F-9315-FE6DE09B1537}"/>
                </a:ext>
              </a:extLst>
            </p:cNvPr>
            <p:cNvSpPr/>
            <p:nvPr/>
          </p:nvSpPr>
          <p:spPr>
            <a:xfrm flipV="1">
              <a:off x="846997" y="3105896"/>
              <a:ext cx="688829" cy="685762"/>
            </a:xfrm>
            <a:custGeom>
              <a:avLst/>
              <a:gdLst>
                <a:gd name="connsiteX0" fmla="*/ 337177 w 688829"/>
                <a:gd name="connsiteY0" fmla="*/ 682591 h 685762"/>
                <a:gd name="connsiteX1" fmla="*/ 243011 w 688829"/>
                <a:gd name="connsiteY1" fmla="*/ 581285 h 685762"/>
                <a:gd name="connsiteX2" fmla="*/ 224555 w 688829"/>
                <a:gd name="connsiteY2" fmla="*/ 527129 h 685762"/>
                <a:gd name="connsiteX3" fmla="*/ 222938 w 688829"/>
                <a:gd name="connsiteY3" fmla="*/ 520663 h 685762"/>
                <a:gd name="connsiteX4" fmla="*/ 218089 w 688829"/>
                <a:gd name="connsiteY4" fmla="*/ 521337 h 685762"/>
                <a:gd name="connsiteX5" fmla="*/ 198420 w 688829"/>
                <a:gd name="connsiteY5" fmla="*/ 524974 h 685762"/>
                <a:gd name="connsiteX6" fmla="*/ 30565 w 688829"/>
                <a:gd name="connsiteY6" fmla="*/ 507192 h 685762"/>
                <a:gd name="connsiteX7" fmla="*/ 14265 w 688829"/>
                <a:gd name="connsiteY7" fmla="*/ 459368 h 685762"/>
                <a:gd name="connsiteX8" fmla="*/ 15746 w 688829"/>
                <a:gd name="connsiteY8" fmla="*/ 450611 h 685762"/>
                <a:gd name="connsiteX9" fmla="*/ 10897 w 688829"/>
                <a:gd name="connsiteY9" fmla="*/ 445761 h 685762"/>
                <a:gd name="connsiteX10" fmla="*/ 1871 w 688829"/>
                <a:gd name="connsiteY10" fmla="*/ 432155 h 685762"/>
                <a:gd name="connsiteX11" fmla="*/ -2305 w 688829"/>
                <a:gd name="connsiteY11" fmla="*/ 411140 h 685762"/>
                <a:gd name="connsiteX12" fmla="*/ 1332 w 688829"/>
                <a:gd name="connsiteY12" fmla="*/ 391336 h 685762"/>
                <a:gd name="connsiteX13" fmla="*/ 24233 w 688829"/>
                <a:gd name="connsiteY13" fmla="*/ 367222 h 685762"/>
                <a:gd name="connsiteX14" fmla="*/ 63166 w 688829"/>
                <a:gd name="connsiteY14" fmla="*/ 364663 h 685762"/>
                <a:gd name="connsiteX15" fmla="*/ 71384 w 688829"/>
                <a:gd name="connsiteY15" fmla="*/ 367627 h 685762"/>
                <a:gd name="connsiteX16" fmla="*/ 79601 w 688829"/>
                <a:gd name="connsiteY16" fmla="*/ 359678 h 685762"/>
                <a:gd name="connsiteX17" fmla="*/ 94690 w 688829"/>
                <a:gd name="connsiteY17" fmla="*/ 346072 h 685762"/>
                <a:gd name="connsiteX18" fmla="*/ 101425 w 688829"/>
                <a:gd name="connsiteY18" fmla="*/ 340414 h 685762"/>
                <a:gd name="connsiteX19" fmla="*/ 94690 w 688829"/>
                <a:gd name="connsiteY19" fmla="*/ 334756 h 685762"/>
                <a:gd name="connsiteX20" fmla="*/ 41073 w 688829"/>
                <a:gd name="connsiteY20" fmla="*/ 279119 h 685762"/>
                <a:gd name="connsiteX21" fmla="*/ 13187 w 688829"/>
                <a:gd name="connsiteY21" fmla="*/ 213108 h 685762"/>
                <a:gd name="connsiteX22" fmla="*/ 20057 w 688829"/>
                <a:gd name="connsiteY22" fmla="*/ 186569 h 685762"/>
                <a:gd name="connsiteX23" fmla="*/ 43902 w 688829"/>
                <a:gd name="connsiteY23" fmla="*/ 163533 h 685762"/>
                <a:gd name="connsiteX24" fmla="*/ 122306 w 688829"/>
                <a:gd name="connsiteY24" fmla="*/ 148714 h 685762"/>
                <a:gd name="connsiteX25" fmla="*/ 203135 w 688829"/>
                <a:gd name="connsiteY25" fmla="*/ 156663 h 685762"/>
                <a:gd name="connsiteX26" fmla="*/ 222534 w 688829"/>
                <a:gd name="connsiteY26" fmla="*/ 159626 h 685762"/>
                <a:gd name="connsiteX27" fmla="*/ 226710 w 688829"/>
                <a:gd name="connsiteY27" fmla="*/ 145751 h 685762"/>
                <a:gd name="connsiteX28" fmla="*/ 267933 w 688829"/>
                <a:gd name="connsiteY28" fmla="*/ 51989 h 685762"/>
                <a:gd name="connsiteX29" fmla="*/ 310907 w 688829"/>
                <a:gd name="connsiteY29" fmla="*/ 8610 h 685762"/>
                <a:gd name="connsiteX30" fmla="*/ 350648 w 688829"/>
                <a:gd name="connsiteY30" fmla="*/ -2301 h 685762"/>
                <a:gd name="connsiteX31" fmla="*/ 398338 w 688829"/>
                <a:gd name="connsiteY31" fmla="*/ 15077 h 685762"/>
                <a:gd name="connsiteX32" fmla="*/ 406959 w 688829"/>
                <a:gd name="connsiteY32" fmla="*/ 21408 h 685762"/>
                <a:gd name="connsiteX33" fmla="*/ 413695 w 688829"/>
                <a:gd name="connsiteY33" fmla="*/ 19253 h 685762"/>
                <a:gd name="connsiteX34" fmla="*/ 446431 w 688829"/>
                <a:gd name="connsiteY34" fmla="*/ 19927 h 685762"/>
                <a:gd name="connsiteX35" fmla="*/ 473105 w 688829"/>
                <a:gd name="connsiteY35" fmla="*/ 44445 h 685762"/>
                <a:gd name="connsiteX36" fmla="*/ 478493 w 688829"/>
                <a:gd name="connsiteY36" fmla="*/ 65999 h 685762"/>
                <a:gd name="connsiteX37" fmla="*/ 466369 w 688829"/>
                <a:gd name="connsiteY37" fmla="*/ 99139 h 685762"/>
                <a:gd name="connsiteX38" fmla="*/ 460307 w 688829"/>
                <a:gd name="connsiteY38" fmla="*/ 105875 h 685762"/>
                <a:gd name="connsiteX39" fmla="*/ 467716 w 688829"/>
                <a:gd name="connsiteY39" fmla="*/ 127833 h 685762"/>
                <a:gd name="connsiteX40" fmla="*/ 475934 w 688829"/>
                <a:gd name="connsiteY40" fmla="*/ 154911 h 685762"/>
                <a:gd name="connsiteX41" fmla="*/ 494255 w 688829"/>
                <a:gd name="connsiteY41" fmla="*/ 157336 h 685762"/>
                <a:gd name="connsiteX42" fmla="*/ 590711 w 688829"/>
                <a:gd name="connsiteY42" fmla="*/ 148310 h 685762"/>
                <a:gd name="connsiteX43" fmla="*/ 681509 w 688829"/>
                <a:gd name="connsiteY43" fmla="*/ 190072 h 685762"/>
                <a:gd name="connsiteX44" fmla="*/ 661437 w 688829"/>
                <a:gd name="connsiteY44" fmla="*/ 275751 h 685762"/>
                <a:gd name="connsiteX45" fmla="*/ 604856 w 688829"/>
                <a:gd name="connsiteY45" fmla="*/ 335430 h 685762"/>
                <a:gd name="connsiteX46" fmla="*/ 599198 w 688829"/>
                <a:gd name="connsiteY46" fmla="*/ 340414 h 685762"/>
                <a:gd name="connsiteX47" fmla="*/ 604856 w 688829"/>
                <a:gd name="connsiteY47" fmla="*/ 345399 h 685762"/>
                <a:gd name="connsiteX48" fmla="*/ 661437 w 688829"/>
                <a:gd name="connsiteY48" fmla="*/ 405077 h 685762"/>
                <a:gd name="connsiteX49" fmla="*/ 686359 w 688829"/>
                <a:gd name="connsiteY49" fmla="*/ 472166 h 685762"/>
                <a:gd name="connsiteX50" fmla="*/ 641903 w 688829"/>
                <a:gd name="connsiteY50" fmla="*/ 523627 h 685762"/>
                <a:gd name="connsiteX51" fmla="*/ 632877 w 688829"/>
                <a:gd name="connsiteY51" fmla="*/ 534135 h 685762"/>
                <a:gd name="connsiteX52" fmla="*/ 587613 w 688829"/>
                <a:gd name="connsiteY52" fmla="*/ 571720 h 685762"/>
                <a:gd name="connsiteX53" fmla="*/ 545986 w 688829"/>
                <a:gd name="connsiteY53" fmla="*/ 553803 h 685762"/>
                <a:gd name="connsiteX54" fmla="*/ 535882 w 688829"/>
                <a:gd name="connsiteY54" fmla="*/ 532788 h 685762"/>
                <a:gd name="connsiteX55" fmla="*/ 523084 w 688829"/>
                <a:gd name="connsiteY55" fmla="*/ 528342 h 685762"/>
                <a:gd name="connsiteX56" fmla="*/ 497758 w 688829"/>
                <a:gd name="connsiteY56" fmla="*/ 524031 h 685762"/>
                <a:gd name="connsiteX57" fmla="*/ 478089 w 688829"/>
                <a:gd name="connsiteY57" fmla="*/ 521741 h 685762"/>
                <a:gd name="connsiteX58" fmla="*/ 472027 w 688829"/>
                <a:gd name="connsiteY58" fmla="*/ 539793 h 685762"/>
                <a:gd name="connsiteX59" fmla="*/ 410058 w 688829"/>
                <a:gd name="connsiteY59" fmla="*/ 654974 h 685762"/>
                <a:gd name="connsiteX60" fmla="*/ 371933 w 688829"/>
                <a:gd name="connsiteY60" fmla="*/ 680031 h 685762"/>
                <a:gd name="connsiteX61" fmla="*/ 337177 w 688829"/>
                <a:gd name="connsiteY61" fmla="*/ 682591 h 685762"/>
                <a:gd name="connsiteX62" fmla="*/ 367488 w 688829"/>
                <a:gd name="connsiteY62" fmla="*/ 658881 h 685762"/>
                <a:gd name="connsiteX63" fmla="*/ 439426 w 688829"/>
                <a:gd name="connsiteY63" fmla="*/ 568083 h 685762"/>
                <a:gd name="connsiteX64" fmla="*/ 455592 w 688829"/>
                <a:gd name="connsiteY64" fmla="*/ 515679 h 685762"/>
                <a:gd name="connsiteX65" fmla="*/ 439561 w 688829"/>
                <a:gd name="connsiteY65" fmla="*/ 510694 h 685762"/>
                <a:gd name="connsiteX66" fmla="*/ 391737 w 688829"/>
                <a:gd name="connsiteY66" fmla="*/ 495606 h 685762"/>
                <a:gd name="connsiteX67" fmla="*/ 353882 w 688829"/>
                <a:gd name="connsiteY67" fmla="*/ 482943 h 685762"/>
                <a:gd name="connsiteX68" fmla="*/ 330306 w 688829"/>
                <a:gd name="connsiteY68" fmla="*/ 488197 h 685762"/>
                <a:gd name="connsiteX69" fmla="*/ 260389 w 688829"/>
                <a:gd name="connsiteY69" fmla="*/ 510829 h 685762"/>
                <a:gd name="connsiteX70" fmla="*/ 252306 w 688829"/>
                <a:gd name="connsiteY70" fmla="*/ 544777 h 685762"/>
                <a:gd name="connsiteX71" fmla="*/ 338928 w 688829"/>
                <a:gd name="connsiteY71" fmla="*/ 661036 h 685762"/>
                <a:gd name="connsiteX72" fmla="*/ 367488 w 688829"/>
                <a:gd name="connsiteY72" fmla="*/ 658881 h 685762"/>
                <a:gd name="connsiteX73" fmla="*/ 597716 w 688829"/>
                <a:gd name="connsiteY73" fmla="*/ 547067 h 685762"/>
                <a:gd name="connsiteX74" fmla="*/ 612400 w 688829"/>
                <a:gd name="connsiteY74" fmla="*/ 523627 h 685762"/>
                <a:gd name="connsiteX75" fmla="*/ 610245 w 688829"/>
                <a:gd name="connsiteY75" fmla="*/ 509347 h 685762"/>
                <a:gd name="connsiteX76" fmla="*/ 584514 w 688829"/>
                <a:gd name="connsiteY76" fmla="*/ 493989 h 685762"/>
                <a:gd name="connsiteX77" fmla="*/ 566193 w 688829"/>
                <a:gd name="connsiteY77" fmla="*/ 500995 h 685762"/>
                <a:gd name="connsiteX78" fmla="*/ 563229 w 688829"/>
                <a:gd name="connsiteY78" fmla="*/ 540736 h 685762"/>
                <a:gd name="connsiteX79" fmla="*/ 597716 w 688829"/>
                <a:gd name="connsiteY79" fmla="*/ 547067 h 685762"/>
                <a:gd name="connsiteX80" fmla="*/ 167166 w 688829"/>
                <a:gd name="connsiteY80" fmla="*/ 508135 h 685762"/>
                <a:gd name="connsiteX81" fmla="*/ 215394 w 688829"/>
                <a:gd name="connsiteY81" fmla="*/ 499378 h 685762"/>
                <a:gd name="connsiteX82" fmla="*/ 213239 w 688829"/>
                <a:gd name="connsiteY82" fmla="*/ 478632 h 685762"/>
                <a:gd name="connsiteX83" fmla="*/ 204482 w 688829"/>
                <a:gd name="connsiteY83" fmla="*/ 415181 h 685762"/>
                <a:gd name="connsiteX84" fmla="*/ 192089 w 688829"/>
                <a:gd name="connsiteY84" fmla="*/ 403730 h 685762"/>
                <a:gd name="connsiteX85" fmla="*/ 128907 w 688829"/>
                <a:gd name="connsiteY85" fmla="*/ 361834 h 685762"/>
                <a:gd name="connsiteX86" fmla="*/ 118669 w 688829"/>
                <a:gd name="connsiteY86" fmla="*/ 354020 h 685762"/>
                <a:gd name="connsiteX87" fmla="*/ 111933 w 688829"/>
                <a:gd name="connsiteY87" fmla="*/ 359678 h 685762"/>
                <a:gd name="connsiteX88" fmla="*/ 96306 w 688829"/>
                <a:gd name="connsiteY88" fmla="*/ 373285 h 685762"/>
                <a:gd name="connsiteX89" fmla="*/ 87550 w 688829"/>
                <a:gd name="connsiteY89" fmla="*/ 381233 h 685762"/>
                <a:gd name="connsiteX90" fmla="*/ 91726 w 688829"/>
                <a:gd name="connsiteY90" fmla="*/ 389450 h 685762"/>
                <a:gd name="connsiteX91" fmla="*/ 96037 w 688829"/>
                <a:gd name="connsiteY91" fmla="*/ 411140 h 685762"/>
                <a:gd name="connsiteX92" fmla="*/ 91591 w 688829"/>
                <a:gd name="connsiteY92" fmla="*/ 433637 h 685762"/>
                <a:gd name="connsiteX93" fmla="*/ 46866 w 688829"/>
                <a:gd name="connsiteY93" fmla="*/ 460984 h 685762"/>
                <a:gd name="connsiteX94" fmla="*/ 35415 w 688829"/>
                <a:gd name="connsiteY94" fmla="*/ 461254 h 685762"/>
                <a:gd name="connsiteX95" fmla="*/ 35550 w 688829"/>
                <a:gd name="connsiteY95" fmla="*/ 469202 h 685762"/>
                <a:gd name="connsiteX96" fmla="*/ 94151 w 688829"/>
                <a:gd name="connsiteY96" fmla="*/ 510155 h 685762"/>
                <a:gd name="connsiteX97" fmla="*/ 167166 w 688829"/>
                <a:gd name="connsiteY97" fmla="*/ 508135 h 685762"/>
                <a:gd name="connsiteX98" fmla="*/ 538576 w 688829"/>
                <a:gd name="connsiteY98" fmla="*/ 503554 h 685762"/>
                <a:gd name="connsiteX99" fmla="*/ 570638 w 688829"/>
                <a:gd name="connsiteY99" fmla="*/ 474321 h 685762"/>
                <a:gd name="connsiteX100" fmla="*/ 606069 w 688829"/>
                <a:gd name="connsiteY100" fmla="*/ 476881 h 685762"/>
                <a:gd name="connsiteX101" fmla="*/ 629644 w 688829"/>
                <a:gd name="connsiteY101" fmla="*/ 500052 h 685762"/>
                <a:gd name="connsiteX102" fmla="*/ 631530 w 688829"/>
                <a:gd name="connsiteY102" fmla="*/ 504767 h 685762"/>
                <a:gd name="connsiteX103" fmla="*/ 636649 w 688829"/>
                <a:gd name="connsiteY103" fmla="*/ 502746 h 685762"/>
                <a:gd name="connsiteX104" fmla="*/ 627488 w 688829"/>
                <a:gd name="connsiteY104" fmla="*/ 397264 h 685762"/>
                <a:gd name="connsiteX105" fmla="*/ 582089 w 688829"/>
                <a:gd name="connsiteY105" fmla="*/ 355233 h 685762"/>
                <a:gd name="connsiteX106" fmla="*/ 565250 w 688829"/>
                <a:gd name="connsiteY106" fmla="*/ 366279 h 685762"/>
                <a:gd name="connsiteX107" fmla="*/ 503685 w 688829"/>
                <a:gd name="connsiteY107" fmla="*/ 406694 h 685762"/>
                <a:gd name="connsiteX108" fmla="*/ 495467 w 688829"/>
                <a:gd name="connsiteY108" fmla="*/ 416124 h 685762"/>
                <a:gd name="connsiteX109" fmla="*/ 486576 w 688829"/>
                <a:gd name="connsiteY109" fmla="*/ 479710 h 685762"/>
                <a:gd name="connsiteX110" fmla="*/ 484555 w 688829"/>
                <a:gd name="connsiteY110" fmla="*/ 499378 h 685762"/>
                <a:gd name="connsiteX111" fmla="*/ 535343 w 688829"/>
                <a:gd name="connsiteY111" fmla="*/ 508673 h 685762"/>
                <a:gd name="connsiteX112" fmla="*/ 538576 w 688829"/>
                <a:gd name="connsiteY112" fmla="*/ 503554 h 685762"/>
                <a:gd name="connsiteX113" fmla="*/ 258099 w 688829"/>
                <a:gd name="connsiteY113" fmla="*/ 489140 h 685762"/>
                <a:gd name="connsiteX114" fmla="*/ 320068 w 688829"/>
                <a:gd name="connsiteY114" fmla="*/ 469067 h 685762"/>
                <a:gd name="connsiteX115" fmla="*/ 299457 w 688829"/>
                <a:gd name="connsiteY115" fmla="*/ 459637 h 685762"/>
                <a:gd name="connsiteX116" fmla="*/ 253384 w 688829"/>
                <a:gd name="connsiteY116" fmla="*/ 437544 h 685762"/>
                <a:gd name="connsiteX117" fmla="*/ 227384 w 688829"/>
                <a:gd name="connsiteY117" fmla="*/ 427440 h 685762"/>
                <a:gd name="connsiteX118" fmla="*/ 237622 w 688829"/>
                <a:gd name="connsiteY118" fmla="*/ 491699 h 685762"/>
                <a:gd name="connsiteX119" fmla="*/ 258099 w 688829"/>
                <a:gd name="connsiteY119" fmla="*/ 489140 h 685762"/>
                <a:gd name="connsiteX120" fmla="*/ 463001 w 688829"/>
                <a:gd name="connsiteY120" fmla="*/ 489005 h 685762"/>
                <a:gd name="connsiteX121" fmla="*/ 472700 w 688829"/>
                <a:gd name="connsiteY121" fmla="*/ 424207 h 685762"/>
                <a:gd name="connsiteX122" fmla="*/ 443602 w 688829"/>
                <a:gd name="connsiteY122" fmla="*/ 438891 h 685762"/>
                <a:gd name="connsiteX123" fmla="*/ 397799 w 688829"/>
                <a:gd name="connsiteY123" fmla="*/ 460984 h 685762"/>
                <a:gd name="connsiteX124" fmla="*/ 379882 w 688829"/>
                <a:gd name="connsiteY124" fmla="*/ 469067 h 685762"/>
                <a:gd name="connsiteX125" fmla="*/ 460037 w 688829"/>
                <a:gd name="connsiteY125" fmla="*/ 493855 h 685762"/>
                <a:gd name="connsiteX126" fmla="*/ 463001 w 688829"/>
                <a:gd name="connsiteY126" fmla="*/ 489005 h 685762"/>
                <a:gd name="connsiteX127" fmla="*/ 376110 w 688829"/>
                <a:gd name="connsiteY127" fmla="*/ 447243 h 685762"/>
                <a:gd name="connsiteX128" fmla="*/ 472835 w 688829"/>
                <a:gd name="connsiteY128" fmla="*/ 399419 h 685762"/>
                <a:gd name="connsiteX129" fmla="*/ 476607 w 688829"/>
                <a:gd name="connsiteY129" fmla="*/ 396321 h 685762"/>
                <a:gd name="connsiteX130" fmla="*/ 477416 w 688829"/>
                <a:gd name="connsiteY130" fmla="*/ 366010 h 685762"/>
                <a:gd name="connsiteX131" fmla="*/ 477281 w 688829"/>
                <a:gd name="connsiteY131" fmla="*/ 310238 h 685762"/>
                <a:gd name="connsiteX132" fmla="*/ 473239 w 688829"/>
                <a:gd name="connsiteY132" fmla="*/ 281948 h 685762"/>
                <a:gd name="connsiteX133" fmla="*/ 356307 w 688829"/>
                <a:gd name="connsiteY133" fmla="*/ 225233 h 685762"/>
                <a:gd name="connsiteX134" fmla="*/ 349975 w 688829"/>
                <a:gd name="connsiteY134" fmla="*/ 222808 h 685762"/>
                <a:gd name="connsiteX135" fmla="*/ 334079 w 688829"/>
                <a:gd name="connsiteY135" fmla="*/ 229274 h 685762"/>
                <a:gd name="connsiteX136" fmla="*/ 224286 w 688829"/>
                <a:gd name="connsiteY136" fmla="*/ 285181 h 685762"/>
                <a:gd name="connsiteX137" fmla="*/ 223747 w 688829"/>
                <a:gd name="connsiteY137" fmla="*/ 391875 h 685762"/>
                <a:gd name="connsiteX138" fmla="*/ 234524 w 688829"/>
                <a:gd name="connsiteY138" fmla="*/ 403730 h 685762"/>
                <a:gd name="connsiteX139" fmla="*/ 349840 w 688829"/>
                <a:gd name="connsiteY139" fmla="*/ 457616 h 685762"/>
                <a:gd name="connsiteX140" fmla="*/ 376110 w 688829"/>
                <a:gd name="connsiteY140" fmla="*/ 447243 h 685762"/>
                <a:gd name="connsiteX141" fmla="*/ 58316 w 688829"/>
                <a:gd name="connsiteY141" fmla="*/ 437544 h 685762"/>
                <a:gd name="connsiteX142" fmla="*/ 75156 w 688829"/>
                <a:gd name="connsiteY142" fmla="*/ 411140 h 685762"/>
                <a:gd name="connsiteX143" fmla="*/ 59798 w 688829"/>
                <a:gd name="connsiteY143" fmla="*/ 385948 h 685762"/>
                <a:gd name="connsiteX144" fmla="*/ 30969 w 688829"/>
                <a:gd name="connsiteY144" fmla="*/ 388103 h 685762"/>
                <a:gd name="connsiteX145" fmla="*/ 28814 w 688829"/>
                <a:gd name="connsiteY145" fmla="*/ 433098 h 685762"/>
                <a:gd name="connsiteX146" fmla="*/ 58316 w 688829"/>
                <a:gd name="connsiteY146" fmla="*/ 437544 h 685762"/>
                <a:gd name="connsiteX147" fmla="*/ 201519 w 688829"/>
                <a:gd name="connsiteY147" fmla="*/ 340549 h 685762"/>
                <a:gd name="connsiteX148" fmla="*/ 201519 w 688829"/>
                <a:gd name="connsiteY148" fmla="*/ 296228 h 685762"/>
                <a:gd name="connsiteX149" fmla="*/ 188182 w 688829"/>
                <a:gd name="connsiteY149" fmla="*/ 304580 h 685762"/>
                <a:gd name="connsiteX150" fmla="*/ 139819 w 688829"/>
                <a:gd name="connsiteY150" fmla="*/ 337720 h 685762"/>
                <a:gd name="connsiteX151" fmla="*/ 136451 w 688829"/>
                <a:gd name="connsiteY151" fmla="*/ 340414 h 685762"/>
                <a:gd name="connsiteX152" fmla="*/ 140493 w 688829"/>
                <a:gd name="connsiteY152" fmla="*/ 343782 h 685762"/>
                <a:gd name="connsiteX153" fmla="*/ 201249 w 688829"/>
                <a:gd name="connsiteY153" fmla="*/ 384735 h 685762"/>
                <a:gd name="connsiteX154" fmla="*/ 201519 w 688829"/>
                <a:gd name="connsiteY154" fmla="*/ 340549 h 685762"/>
                <a:gd name="connsiteX155" fmla="*/ 516348 w 688829"/>
                <a:gd name="connsiteY155" fmla="*/ 373554 h 685762"/>
                <a:gd name="connsiteX156" fmla="*/ 559457 w 688829"/>
                <a:gd name="connsiteY156" fmla="*/ 343782 h 685762"/>
                <a:gd name="connsiteX157" fmla="*/ 563499 w 688829"/>
                <a:gd name="connsiteY157" fmla="*/ 340414 h 685762"/>
                <a:gd name="connsiteX158" fmla="*/ 559457 w 688829"/>
                <a:gd name="connsiteY158" fmla="*/ 337046 h 685762"/>
                <a:gd name="connsiteX159" fmla="*/ 515675 w 688829"/>
                <a:gd name="connsiteY159" fmla="*/ 306735 h 685762"/>
                <a:gd name="connsiteX160" fmla="*/ 501530 w 688829"/>
                <a:gd name="connsiteY160" fmla="*/ 297844 h 685762"/>
                <a:gd name="connsiteX161" fmla="*/ 498835 w 688829"/>
                <a:gd name="connsiteY161" fmla="*/ 340414 h 685762"/>
                <a:gd name="connsiteX162" fmla="*/ 500182 w 688829"/>
                <a:gd name="connsiteY162" fmla="*/ 383792 h 685762"/>
                <a:gd name="connsiteX163" fmla="*/ 516348 w 688829"/>
                <a:gd name="connsiteY163" fmla="*/ 373554 h 685762"/>
                <a:gd name="connsiteX164" fmla="*/ 159622 w 688829"/>
                <a:gd name="connsiteY164" fmla="*/ 297709 h 685762"/>
                <a:gd name="connsiteX165" fmla="*/ 191954 w 688829"/>
                <a:gd name="connsiteY165" fmla="*/ 277233 h 685762"/>
                <a:gd name="connsiteX166" fmla="*/ 204213 w 688829"/>
                <a:gd name="connsiteY166" fmla="*/ 269958 h 685762"/>
                <a:gd name="connsiteX167" fmla="*/ 205021 w 688829"/>
                <a:gd name="connsiteY167" fmla="*/ 260393 h 685762"/>
                <a:gd name="connsiteX168" fmla="*/ 214451 w 688829"/>
                <a:gd name="connsiteY168" fmla="*/ 196134 h 685762"/>
                <a:gd name="connsiteX169" fmla="*/ 217280 w 688829"/>
                <a:gd name="connsiteY169" fmla="*/ 181450 h 685762"/>
                <a:gd name="connsiteX170" fmla="*/ 200441 w 688829"/>
                <a:gd name="connsiteY170" fmla="*/ 178217 h 685762"/>
                <a:gd name="connsiteX171" fmla="*/ 122306 w 688829"/>
                <a:gd name="connsiteY171" fmla="*/ 170134 h 685762"/>
                <a:gd name="connsiteX172" fmla="*/ 81487 w 688829"/>
                <a:gd name="connsiteY172" fmla="*/ 172963 h 685762"/>
                <a:gd name="connsiteX173" fmla="*/ 38379 w 688829"/>
                <a:gd name="connsiteY173" fmla="*/ 198155 h 685762"/>
                <a:gd name="connsiteX174" fmla="*/ 39726 w 688829"/>
                <a:gd name="connsiteY174" fmla="*/ 234259 h 685762"/>
                <a:gd name="connsiteX175" fmla="*/ 112607 w 688829"/>
                <a:gd name="connsiteY175" fmla="*/ 321689 h 685762"/>
                <a:gd name="connsiteX176" fmla="*/ 118669 w 688829"/>
                <a:gd name="connsiteY176" fmla="*/ 326808 h 685762"/>
                <a:gd name="connsiteX177" fmla="*/ 129042 w 688829"/>
                <a:gd name="connsiteY177" fmla="*/ 318860 h 685762"/>
                <a:gd name="connsiteX178" fmla="*/ 159622 w 688829"/>
                <a:gd name="connsiteY178" fmla="*/ 297709 h 685762"/>
                <a:gd name="connsiteX179" fmla="*/ 600141 w 688829"/>
                <a:gd name="connsiteY179" fmla="*/ 310777 h 685762"/>
                <a:gd name="connsiteX180" fmla="*/ 665209 w 688829"/>
                <a:gd name="connsiteY180" fmla="*/ 212974 h 685762"/>
                <a:gd name="connsiteX181" fmla="*/ 502473 w 688829"/>
                <a:gd name="connsiteY181" fmla="*/ 177543 h 685762"/>
                <a:gd name="connsiteX182" fmla="*/ 483747 w 688829"/>
                <a:gd name="connsiteY182" fmla="*/ 185222 h 685762"/>
                <a:gd name="connsiteX183" fmla="*/ 487923 w 688829"/>
                <a:gd name="connsiteY183" fmla="*/ 208393 h 685762"/>
                <a:gd name="connsiteX184" fmla="*/ 493851 w 688829"/>
                <a:gd name="connsiteY184" fmla="*/ 248808 h 685762"/>
                <a:gd name="connsiteX185" fmla="*/ 496276 w 688829"/>
                <a:gd name="connsiteY185" fmla="*/ 269689 h 685762"/>
                <a:gd name="connsiteX186" fmla="*/ 510286 w 688829"/>
                <a:gd name="connsiteY186" fmla="*/ 278310 h 685762"/>
                <a:gd name="connsiteX187" fmla="*/ 572929 w 688829"/>
                <a:gd name="connsiteY187" fmla="*/ 320072 h 685762"/>
                <a:gd name="connsiteX188" fmla="*/ 581685 w 688829"/>
                <a:gd name="connsiteY188" fmla="*/ 325461 h 685762"/>
                <a:gd name="connsiteX189" fmla="*/ 600141 w 688829"/>
                <a:gd name="connsiteY189" fmla="*/ 310777 h 685762"/>
                <a:gd name="connsiteX190" fmla="*/ 299457 w 688829"/>
                <a:gd name="connsiteY190" fmla="*/ 221191 h 685762"/>
                <a:gd name="connsiteX191" fmla="*/ 320068 w 688829"/>
                <a:gd name="connsiteY191" fmla="*/ 211761 h 685762"/>
                <a:gd name="connsiteX192" fmla="*/ 255270 w 688829"/>
                <a:gd name="connsiteY192" fmla="*/ 190880 h 685762"/>
                <a:gd name="connsiteX193" fmla="*/ 238565 w 688829"/>
                <a:gd name="connsiteY193" fmla="*/ 187378 h 685762"/>
                <a:gd name="connsiteX194" fmla="*/ 227384 w 688829"/>
                <a:gd name="connsiteY194" fmla="*/ 252984 h 685762"/>
                <a:gd name="connsiteX195" fmla="*/ 253384 w 688829"/>
                <a:gd name="connsiteY195" fmla="*/ 243419 h 685762"/>
                <a:gd name="connsiteX196" fmla="*/ 299457 w 688829"/>
                <a:gd name="connsiteY196" fmla="*/ 221191 h 685762"/>
                <a:gd name="connsiteX197" fmla="*/ 472566 w 688829"/>
                <a:gd name="connsiteY197" fmla="*/ 251906 h 685762"/>
                <a:gd name="connsiteX198" fmla="*/ 461789 w 688829"/>
                <a:gd name="connsiteY198" fmla="*/ 187782 h 685762"/>
                <a:gd name="connsiteX199" fmla="*/ 444814 w 688829"/>
                <a:gd name="connsiteY199" fmla="*/ 190880 h 685762"/>
                <a:gd name="connsiteX200" fmla="*/ 379882 w 688829"/>
                <a:gd name="connsiteY200" fmla="*/ 211761 h 685762"/>
                <a:gd name="connsiteX201" fmla="*/ 398742 w 688829"/>
                <a:gd name="connsiteY201" fmla="*/ 220248 h 685762"/>
                <a:gd name="connsiteX202" fmla="*/ 443871 w 688829"/>
                <a:gd name="connsiteY202" fmla="*/ 241937 h 685762"/>
                <a:gd name="connsiteX203" fmla="*/ 471623 w 688829"/>
                <a:gd name="connsiteY203" fmla="*/ 255409 h 685762"/>
                <a:gd name="connsiteX204" fmla="*/ 472566 w 688829"/>
                <a:gd name="connsiteY204" fmla="*/ 251906 h 685762"/>
                <a:gd name="connsiteX205" fmla="*/ 364389 w 688829"/>
                <a:gd name="connsiteY205" fmla="*/ 194383 h 685762"/>
                <a:gd name="connsiteX206" fmla="*/ 440234 w 688829"/>
                <a:gd name="connsiteY206" fmla="*/ 169865 h 685762"/>
                <a:gd name="connsiteX207" fmla="*/ 455457 w 688829"/>
                <a:gd name="connsiteY207" fmla="*/ 165284 h 685762"/>
                <a:gd name="connsiteX208" fmla="*/ 444680 w 688829"/>
                <a:gd name="connsiteY208" fmla="*/ 126890 h 685762"/>
                <a:gd name="connsiteX209" fmla="*/ 440908 w 688829"/>
                <a:gd name="connsiteY209" fmla="*/ 116248 h 685762"/>
                <a:gd name="connsiteX210" fmla="*/ 428783 w 688829"/>
                <a:gd name="connsiteY210" fmla="*/ 116113 h 685762"/>
                <a:gd name="connsiteX211" fmla="*/ 394431 w 688829"/>
                <a:gd name="connsiteY211" fmla="*/ 102507 h 685762"/>
                <a:gd name="connsiteX212" fmla="*/ 385136 w 688829"/>
                <a:gd name="connsiteY212" fmla="*/ 43367 h 685762"/>
                <a:gd name="connsiteX213" fmla="*/ 389177 w 688829"/>
                <a:gd name="connsiteY213" fmla="*/ 35284 h 685762"/>
                <a:gd name="connsiteX214" fmla="*/ 385001 w 688829"/>
                <a:gd name="connsiteY214" fmla="*/ 31782 h 685762"/>
                <a:gd name="connsiteX215" fmla="*/ 358866 w 688829"/>
                <a:gd name="connsiteY215" fmla="*/ 19522 h 685762"/>
                <a:gd name="connsiteX216" fmla="*/ 325591 w 688829"/>
                <a:gd name="connsiteY216" fmla="*/ 25450 h 685762"/>
                <a:gd name="connsiteX217" fmla="*/ 252441 w 688829"/>
                <a:gd name="connsiteY217" fmla="*/ 135647 h 685762"/>
                <a:gd name="connsiteX218" fmla="*/ 261063 w 688829"/>
                <a:gd name="connsiteY218" fmla="*/ 170134 h 685762"/>
                <a:gd name="connsiteX219" fmla="*/ 344586 w 688829"/>
                <a:gd name="connsiteY219" fmla="*/ 197751 h 685762"/>
                <a:gd name="connsiteX220" fmla="*/ 364389 w 688829"/>
                <a:gd name="connsiteY220" fmla="*/ 194383 h 685762"/>
                <a:gd name="connsiteX221" fmla="*/ 444814 w 688829"/>
                <a:gd name="connsiteY221" fmla="*/ 90248 h 685762"/>
                <a:gd name="connsiteX222" fmla="*/ 440638 w 688829"/>
                <a:gd name="connsiteY222" fmla="*/ 40807 h 685762"/>
                <a:gd name="connsiteX223" fmla="*/ 416524 w 688829"/>
                <a:gd name="connsiteY223" fmla="*/ 41212 h 685762"/>
                <a:gd name="connsiteX224" fmla="*/ 400493 w 688829"/>
                <a:gd name="connsiteY224" fmla="*/ 71253 h 685762"/>
                <a:gd name="connsiteX225" fmla="*/ 411674 w 688829"/>
                <a:gd name="connsiteY225" fmla="*/ 89574 h 685762"/>
                <a:gd name="connsiteX226" fmla="*/ 444814 w 688829"/>
                <a:gd name="connsiteY226" fmla="*/ 90248 h 68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688829" h="685762">
                  <a:moveTo>
                    <a:pt x="337177" y="682591"/>
                  </a:moveTo>
                  <a:cubicBezTo>
                    <a:pt x="300265" y="674643"/>
                    <a:pt x="267260" y="639078"/>
                    <a:pt x="243011" y="581285"/>
                  </a:cubicBezTo>
                  <a:cubicBezTo>
                    <a:pt x="236949" y="566736"/>
                    <a:pt x="227384" y="538715"/>
                    <a:pt x="224555" y="527129"/>
                  </a:cubicBezTo>
                  <a:lnTo>
                    <a:pt x="222938" y="520663"/>
                  </a:lnTo>
                  <a:lnTo>
                    <a:pt x="218089" y="521337"/>
                  </a:lnTo>
                  <a:cubicBezTo>
                    <a:pt x="215394" y="521741"/>
                    <a:pt x="206638" y="523357"/>
                    <a:pt x="198420" y="524974"/>
                  </a:cubicBezTo>
                  <a:cubicBezTo>
                    <a:pt x="119208" y="539793"/>
                    <a:pt x="57643" y="533326"/>
                    <a:pt x="30565" y="507192"/>
                  </a:cubicBezTo>
                  <a:cubicBezTo>
                    <a:pt x="17498" y="494663"/>
                    <a:pt x="11436" y="476746"/>
                    <a:pt x="14265" y="459368"/>
                  </a:cubicBezTo>
                  <a:lnTo>
                    <a:pt x="15746" y="450611"/>
                  </a:lnTo>
                  <a:lnTo>
                    <a:pt x="10897" y="445761"/>
                  </a:lnTo>
                  <a:cubicBezTo>
                    <a:pt x="8337" y="443202"/>
                    <a:pt x="4161" y="437005"/>
                    <a:pt x="1871" y="432155"/>
                  </a:cubicBezTo>
                  <a:cubicBezTo>
                    <a:pt x="-1901" y="424207"/>
                    <a:pt x="-2305" y="421917"/>
                    <a:pt x="-2305" y="411140"/>
                  </a:cubicBezTo>
                  <a:cubicBezTo>
                    <a:pt x="-2305" y="400901"/>
                    <a:pt x="-1632" y="397803"/>
                    <a:pt x="1332" y="391336"/>
                  </a:cubicBezTo>
                  <a:cubicBezTo>
                    <a:pt x="6047" y="381098"/>
                    <a:pt x="14130" y="372746"/>
                    <a:pt x="24233" y="367222"/>
                  </a:cubicBezTo>
                  <a:cubicBezTo>
                    <a:pt x="35819" y="361160"/>
                    <a:pt x="50907" y="360083"/>
                    <a:pt x="63166" y="364663"/>
                  </a:cubicBezTo>
                  <a:lnTo>
                    <a:pt x="71384" y="367627"/>
                  </a:lnTo>
                  <a:lnTo>
                    <a:pt x="79601" y="359678"/>
                  </a:lnTo>
                  <a:cubicBezTo>
                    <a:pt x="84182" y="355368"/>
                    <a:pt x="91052" y="349305"/>
                    <a:pt x="94690" y="346072"/>
                  </a:cubicBezTo>
                  <a:lnTo>
                    <a:pt x="101425" y="340414"/>
                  </a:lnTo>
                  <a:lnTo>
                    <a:pt x="94690" y="334756"/>
                  </a:lnTo>
                  <a:cubicBezTo>
                    <a:pt x="81892" y="324114"/>
                    <a:pt x="50099" y="291243"/>
                    <a:pt x="41073" y="279119"/>
                  </a:cubicBezTo>
                  <a:cubicBezTo>
                    <a:pt x="24638" y="257295"/>
                    <a:pt x="13322" y="230352"/>
                    <a:pt x="13187" y="213108"/>
                  </a:cubicBezTo>
                  <a:cubicBezTo>
                    <a:pt x="13187" y="206103"/>
                    <a:pt x="16420" y="193844"/>
                    <a:pt x="20057" y="186569"/>
                  </a:cubicBezTo>
                  <a:cubicBezTo>
                    <a:pt x="23829" y="179160"/>
                    <a:pt x="35145" y="168248"/>
                    <a:pt x="43902" y="163533"/>
                  </a:cubicBezTo>
                  <a:cubicBezTo>
                    <a:pt x="63974" y="152621"/>
                    <a:pt x="85394" y="148580"/>
                    <a:pt x="122306" y="148714"/>
                  </a:cubicBezTo>
                  <a:cubicBezTo>
                    <a:pt x="151674" y="148714"/>
                    <a:pt x="169187" y="150466"/>
                    <a:pt x="203135" y="156663"/>
                  </a:cubicBezTo>
                  <a:cubicBezTo>
                    <a:pt x="213643" y="158549"/>
                    <a:pt x="222265" y="159896"/>
                    <a:pt x="222534" y="159626"/>
                  </a:cubicBezTo>
                  <a:cubicBezTo>
                    <a:pt x="222669" y="159492"/>
                    <a:pt x="224555" y="153160"/>
                    <a:pt x="226710" y="145751"/>
                  </a:cubicBezTo>
                  <a:cubicBezTo>
                    <a:pt x="236275" y="112341"/>
                    <a:pt x="252576" y="75295"/>
                    <a:pt x="267933" y="51989"/>
                  </a:cubicBezTo>
                  <a:cubicBezTo>
                    <a:pt x="278306" y="36497"/>
                    <a:pt x="298783" y="15616"/>
                    <a:pt x="310907" y="8610"/>
                  </a:cubicBezTo>
                  <a:cubicBezTo>
                    <a:pt x="323975" y="932"/>
                    <a:pt x="336234" y="-2436"/>
                    <a:pt x="350648" y="-2301"/>
                  </a:cubicBezTo>
                  <a:cubicBezTo>
                    <a:pt x="368027" y="-2301"/>
                    <a:pt x="381229" y="2414"/>
                    <a:pt x="398338" y="15077"/>
                  </a:cubicBezTo>
                  <a:lnTo>
                    <a:pt x="406959" y="21408"/>
                  </a:lnTo>
                  <a:lnTo>
                    <a:pt x="413695" y="19253"/>
                  </a:lnTo>
                  <a:cubicBezTo>
                    <a:pt x="423125" y="16155"/>
                    <a:pt x="437136" y="16424"/>
                    <a:pt x="446431" y="19927"/>
                  </a:cubicBezTo>
                  <a:cubicBezTo>
                    <a:pt x="458286" y="24372"/>
                    <a:pt x="466908" y="32320"/>
                    <a:pt x="473105" y="44445"/>
                  </a:cubicBezTo>
                  <a:cubicBezTo>
                    <a:pt x="478089" y="54144"/>
                    <a:pt x="478493" y="55626"/>
                    <a:pt x="478493" y="65999"/>
                  </a:cubicBezTo>
                  <a:cubicBezTo>
                    <a:pt x="478359" y="79875"/>
                    <a:pt x="474856" y="89709"/>
                    <a:pt x="466369" y="99139"/>
                  </a:cubicBezTo>
                  <a:lnTo>
                    <a:pt x="460307" y="105875"/>
                  </a:lnTo>
                  <a:lnTo>
                    <a:pt x="467716" y="127833"/>
                  </a:lnTo>
                  <a:cubicBezTo>
                    <a:pt x="471757" y="139958"/>
                    <a:pt x="475395" y="152082"/>
                    <a:pt x="475934" y="154911"/>
                  </a:cubicBezTo>
                  <a:cubicBezTo>
                    <a:pt x="477146" y="160839"/>
                    <a:pt x="477011" y="160839"/>
                    <a:pt x="494255" y="157336"/>
                  </a:cubicBezTo>
                  <a:cubicBezTo>
                    <a:pt x="525778" y="150735"/>
                    <a:pt x="566058" y="146963"/>
                    <a:pt x="590711" y="148310"/>
                  </a:cubicBezTo>
                  <a:cubicBezTo>
                    <a:pt x="639613" y="150870"/>
                    <a:pt x="669654" y="164611"/>
                    <a:pt x="681509" y="190072"/>
                  </a:cubicBezTo>
                  <a:cubicBezTo>
                    <a:pt x="692286" y="213108"/>
                    <a:pt x="685551" y="241668"/>
                    <a:pt x="661437" y="275751"/>
                  </a:cubicBezTo>
                  <a:cubicBezTo>
                    <a:pt x="653219" y="287336"/>
                    <a:pt x="620079" y="322497"/>
                    <a:pt x="604856" y="335430"/>
                  </a:cubicBezTo>
                  <a:lnTo>
                    <a:pt x="599198" y="340414"/>
                  </a:lnTo>
                  <a:lnTo>
                    <a:pt x="604856" y="345399"/>
                  </a:lnTo>
                  <a:cubicBezTo>
                    <a:pt x="620214" y="358466"/>
                    <a:pt x="653219" y="393357"/>
                    <a:pt x="661437" y="405077"/>
                  </a:cubicBezTo>
                  <a:cubicBezTo>
                    <a:pt x="679354" y="430404"/>
                    <a:pt x="687841" y="453171"/>
                    <a:pt x="686359" y="472166"/>
                  </a:cubicBezTo>
                  <a:cubicBezTo>
                    <a:pt x="684608" y="495471"/>
                    <a:pt x="668307" y="514331"/>
                    <a:pt x="641903" y="523627"/>
                  </a:cubicBezTo>
                  <a:cubicBezTo>
                    <a:pt x="635167" y="526052"/>
                    <a:pt x="635032" y="526186"/>
                    <a:pt x="632877" y="534135"/>
                  </a:cubicBezTo>
                  <a:cubicBezTo>
                    <a:pt x="626815" y="555959"/>
                    <a:pt x="610245" y="569834"/>
                    <a:pt x="587613" y="571720"/>
                  </a:cubicBezTo>
                  <a:cubicBezTo>
                    <a:pt x="572794" y="573067"/>
                    <a:pt x="554607" y="565254"/>
                    <a:pt x="545986" y="553803"/>
                  </a:cubicBezTo>
                  <a:cubicBezTo>
                    <a:pt x="541809" y="548414"/>
                    <a:pt x="535882" y="536021"/>
                    <a:pt x="535882" y="532788"/>
                  </a:cubicBezTo>
                  <a:cubicBezTo>
                    <a:pt x="535882" y="530228"/>
                    <a:pt x="534131" y="529689"/>
                    <a:pt x="523084" y="528342"/>
                  </a:cubicBezTo>
                  <a:cubicBezTo>
                    <a:pt x="519447" y="527938"/>
                    <a:pt x="507996" y="526052"/>
                    <a:pt x="497758" y="524031"/>
                  </a:cubicBezTo>
                  <a:cubicBezTo>
                    <a:pt x="487250" y="522145"/>
                    <a:pt x="478628" y="521067"/>
                    <a:pt x="478089" y="521741"/>
                  </a:cubicBezTo>
                  <a:cubicBezTo>
                    <a:pt x="477416" y="522414"/>
                    <a:pt x="474721" y="530497"/>
                    <a:pt x="472027" y="539793"/>
                  </a:cubicBezTo>
                  <a:cubicBezTo>
                    <a:pt x="456939" y="590311"/>
                    <a:pt x="436193" y="629109"/>
                    <a:pt x="410058" y="654974"/>
                  </a:cubicBezTo>
                  <a:cubicBezTo>
                    <a:pt x="396048" y="668985"/>
                    <a:pt x="387156" y="674643"/>
                    <a:pt x="371933" y="680031"/>
                  </a:cubicBezTo>
                  <a:cubicBezTo>
                    <a:pt x="363177" y="683130"/>
                    <a:pt x="345260" y="684477"/>
                    <a:pt x="337177" y="682591"/>
                  </a:cubicBezTo>
                  <a:close/>
                  <a:moveTo>
                    <a:pt x="367488" y="658881"/>
                  </a:moveTo>
                  <a:cubicBezTo>
                    <a:pt x="394700" y="648238"/>
                    <a:pt x="419757" y="616446"/>
                    <a:pt x="439426" y="568083"/>
                  </a:cubicBezTo>
                  <a:cubicBezTo>
                    <a:pt x="448182" y="546259"/>
                    <a:pt x="457208" y="517161"/>
                    <a:pt x="455592" y="515679"/>
                  </a:cubicBezTo>
                  <a:cubicBezTo>
                    <a:pt x="454918" y="515005"/>
                    <a:pt x="447778" y="512850"/>
                    <a:pt x="439561" y="510694"/>
                  </a:cubicBezTo>
                  <a:cubicBezTo>
                    <a:pt x="431478" y="508673"/>
                    <a:pt x="409923" y="501803"/>
                    <a:pt x="391737" y="495606"/>
                  </a:cubicBezTo>
                  <a:cubicBezTo>
                    <a:pt x="373550" y="489409"/>
                    <a:pt x="356576" y="483751"/>
                    <a:pt x="353882" y="482943"/>
                  </a:cubicBezTo>
                  <a:cubicBezTo>
                    <a:pt x="349571" y="481596"/>
                    <a:pt x="347281" y="482135"/>
                    <a:pt x="330306" y="488197"/>
                  </a:cubicBezTo>
                  <a:cubicBezTo>
                    <a:pt x="305923" y="497088"/>
                    <a:pt x="280597" y="505306"/>
                    <a:pt x="260389" y="510829"/>
                  </a:cubicBezTo>
                  <a:cubicBezTo>
                    <a:pt x="241125" y="516083"/>
                    <a:pt x="241799" y="512984"/>
                    <a:pt x="252306" y="544777"/>
                  </a:cubicBezTo>
                  <a:cubicBezTo>
                    <a:pt x="273457" y="608767"/>
                    <a:pt x="306192" y="652684"/>
                    <a:pt x="338928" y="661036"/>
                  </a:cubicBezTo>
                  <a:cubicBezTo>
                    <a:pt x="345933" y="662788"/>
                    <a:pt x="360348" y="661710"/>
                    <a:pt x="367488" y="658881"/>
                  </a:cubicBezTo>
                  <a:close/>
                  <a:moveTo>
                    <a:pt x="597716" y="547067"/>
                  </a:moveTo>
                  <a:cubicBezTo>
                    <a:pt x="607550" y="542083"/>
                    <a:pt x="611727" y="535482"/>
                    <a:pt x="612400" y="523627"/>
                  </a:cubicBezTo>
                  <a:cubicBezTo>
                    <a:pt x="612804" y="516622"/>
                    <a:pt x="612400" y="513523"/>
                    <a:pt x="610245" y="509347"/>
                  </a:cubicBezTo>
                  <a:cubicBezTo>
                    <a:pt x="604991" y="499243"/>
                    <a:pt x="596234" y="493989"/>
                    <a:pt x="584514" y="493989"/>
                  </a:cubicBezTo>
                  <a:cubicBezTo>
                    <a:pt x="576162" y="493989"/>
                    <a:pt x="572524" y="495337"/>
                    <a:pt x="566193" y="500995"/>
                  </a:cubicBezTo>
                  <a:cubicBezTo>
                    <a:pt x="554068" y="511502"/>
                    <a:pt x="552856" y="528881"/>
                    <a:pt x="563229" y="540736"/>
                  </a:cubicBezTo>
                  <a:cubicBezTo>
                    <a:pt x="572120" y="550839"/>
                    <a:pt x="585188" y="553264"/>
                    <a:pt x="597716" y="547067"/>
                  </a:cubicBezTo>
                  <a:close/>
                  <a:moveTo>
                    <a:pt x="167166" y="508135"/>
                  </a:moveTo>
                  <a:cubicBezTo>
                    <a:pt x="185353" y="505710"/>
                    <a:pt x="213239" y="500591"/>
                    <a:pt x="215394" y="499378"/>
                  </a:cubicBezTo>
                  <a:cubicBezTo>
                    <a:pt x="216472" y="498570"/>
                    <a:pt x="215933" y="493046"/>
                    <a:pt x="213239" y="478632"/>
                  </a:cubicBezTo>
                  <a:cubicBezTo>
                    <a:pt x="209467" y="457886"/>
                    <a:pt x="204617" y="422186"/>
                    <a:pt x="204482" y="415181"/>
                  </a:cubicBezTo>
                  <a:cubicBezTo>
                    <a:pt x="204482" y="411409"/>
                    <a:pt x="203405" y="410331"/>
                    <a:pt x="192089" y="403730"/>
                  </a:cubicBezTo>
                  <a:cubicBezTo>
                    <a:pt x="175249" y="393761"/>
                    <a:pt x="141570" y="371399"/>
                    <a:pt x="128907" y="361834"/>
                  </a:cubicBezTo>
                  <a:lnTo>
                    <a:pt x="118669" y="354020"/>
                  </a:lnTo>
                  <a:lnTo>
                    <a:pt x="111933" y="359678"/>
                  </a:lnTo>
                  <a:cubicBezTo>
                    <a:pt x="108161" y="362777"/>
                    <a:pt x="101156" y="368974"/>
                    <a:pt x="96306" y="373285"/>
                  </a:cubicBezTo>
                  <a:lnTo>
                    <a:pt x="87550" y="381233"/>
                  </a:lnTo>
                  <a:lnTo>
                    <a:pt x="91726" y="389450"/>
                  </a:lnTo>
                  <a:cubicBezTo>
                    <a:pt x="95767" y="397129"/>
                    <a:pt x="96037" y="398611"/>
                    <a:pt x="96037" y="411140"/>
                  </a:cubicBezTo>
                  <a:cubicBezTo>
                    <a:pt x="96037" y="423668"/>
                    <a:pt x="95767" y="425285"/>
                    <a:pt x="91591" y="433637"/>
                  </a:cubicBezTo>
                  <a:cubicBezTo>
                    <a:pt x="82969" y="451285"/>
                    <a:pt x="67881" y="460445"/>
                    <a:pt x="46866" y="460984"/>
                  </a:cubicBezTo>
                  <a:lnTo>
                    <a:pt x="35415" y="461254"/>
                  </a:lnTo>
                  <a:lnTo>
                    <a:pt x="35550" y="469202"/>
                  </a:lnTo>
                  <a:cubicBezTo>
                    <a:pt x="35819" y="490891"/>
                    <a:pt x="56565" y="505440"/>
                    <a:pt x="94151" y="510155"/>
                  </a:cubicBezTo>
                  <a:cubicBezTo>
                    <a:pt x="107353" y="511772"/>
                    <a:pt x="148845" y="510694"/>
                    <a:pt x="167166" y="508135"/>
                  </a:cubicBezTo>
                  <a:close/>
                  <a:moveTo>
                    <a:pt x="538576" y="503554"/>
                  </a:moveTo>
                  <a:cubicBezTo>
                    <a:pt x="542752" y="490891"/>
                    <a:pt x="556359" y="478497"/>
                    <a:pt x="570638" y="474321"/>
                  </a:cubicBezTo>
                  <a:cubicBezTo>
                    <a:pt x="581416" y="471088"/>
                    <a:pt x="596234" y="472300"/>
                    <a:pt x="606069" y="476881"/>
                  </a:cubicBezTo>
                  <a:cubicBezTo>
                    <a:pt x="614556" y="481057"/>
                    <a:pt x="626545" y="492777"/>
                    <a:pt x="629644" y="500052"/>
                  </a:cubicBezTo>
                  <a:lnTo>
                    <a:pt x="631530" y="504767"/>
                  </a:lnTo>
                  <a:lnTo>
                    <a:pt x="636649" y="502746"/>
                  </a:lnTo>
                  <a:cubicBezTo>
                    <a:pt x="677468" y="485637"/>
                    <a:pt x="674369" y="450207"/>
                    <a:pt x="627488" y="397264"/>
                  </a:cubicBezTo>
                  <a:cubicBezTo>
                    <a:pt x="615499" y="383658"/>
                    <a:pt x="584784" y="355233"/>
                    <a:pt x="582089" y="355233"/>
                  </a:cubicBezTo>
                  <a:cubicBezTo>
                    <a:pt x="581146" y="355233"/>
                    <a:pt x="573602" y="360217"/>
                    <a:pt x="565250" y="366279"/>
                  </a:cubicBezTo>
                  <a:cubicBezTo>
                    <a:pt x="551644" y="376114"/>
                    <a:pt x="525509" y="393223"/>
                    <a:pt x="503685" y="406694"/>
                  </a:cubicBezTo>
                  <a:cubicBezTo>
                    <a:pt x="496276" y="411140"/>
                    <a:pt x="495467" y="412217"/>
                    <a:pt x="495467" y="416124"/>
                  </a:cubicBezTo>
                  <a:cubicBezTo>
                    <a:pt x="495333" y="423668"/>
                    <a:pt x="490348" y="460041"/>
                    <a:pt x="486576" y="479710"/>
                  </a:cubicBezTo>
                  <a:cubicBezTo>
                    <a:pt x="483882" y="493720"/>
                    <a:pt x="483343" y="498570"/>
                    <a:pt x="484555" y="499378"/>
                  </a:cubicBezTo>
                  <a:cubicBezTo>
                    <a:pt x="486711" y="500591"/>
                    <a:pt x="522276" y="507192"/>
                    <a:pt x="535343" y="508673"/>
                  </a:cubicBezTo>
                  <a:cubicBezTo>
                    <a:pt x="536151" y="508673"/>
                    <a:pt x="537633" y="506383"/>
                    <a:pt x="538576" y="503554"/>
                  </a:cubicBezTo>
                  <a:close/>
                  <a:moveTo>
                    <a:pt x="258099" y="489140"/>
                  </a:moveTo>
                  <a:cubicBezTo>
                    <a:pt x="277633" y="483751"/>
                    <a:pt x="320742" y="469741"/>
                    <a:pt x="320068" y="469067"/>
                  </a:cubicBezTo>
                  <a:cubicBezTo>
                    <a:pt x="319799" y="468798"/>
                    <a:pt x="310638" y="464622"/>
                    <a:pt x="299457" y="459637"/>
                  </a:cubicBezTo>
                  <a:cubicBezTo>
                    <a:pt x="288410" y="454653"/>
                    <a:pt x="267529" y="444684"/>
                    <a:pt x="253384" y="437544"/>
                  </a:cubicBezTo>
                  <a:cubicBezTo>
                    <a:pt x="229135" y="425285"/>
                    <a:pt x="227384" y="424611"/>
                    <a:pt x="227384" y="427440"/>
                  </a:cubicBezTo>
                  <a:cubicBezTo>
                    <a:pt x="227384" y="434715"/>
                    <a:pt x="235063" y="483078"/>
                    <a:pt x="237622" y="491699"/>
                  </a:cubicBezTo>
                  <a:cubicBezTo>
                    <a:pt x="238565" y="494663"/>
                    <a:pt x="238296" y="494798"/>
                    <a:pt x="258099" y="489140"/>
                  </a:cubicBezTo>
                  <a:close/>
                  <a:moveTo>
                    <a:pt x="463001" y="489005"/>
                  </a:moveTo>
                  <a:cubicBezTo>
                    <a:pt x="466638" y="474995"/>
                    <a:pt x="474317" y="423399"/>
                    <a:pt x="472700" y="424207"/>
                  </a:cubicBezTo>
                  <a:cubicBezTo>
                    <a:pt x="472296" y="424476"/>
                    <a:pt x="459229" y="431077"/>
                    <a:pt x="443602" y="438891"/>
                  </a:cubicBezTo>
                  <a:cubicBezTo>
                    <a:pt x="428110" y="446839"/>
                    <a:pt x="407498" y="456673"/>
                    <a:pt x="397799" y="460984"/>
                  </a:cubicBezTo>
                  <a:cubicBezTo>
                    <a:pt x="388234" y="465160"/>
                    <a:pt x="380151" y="468798"/>
                    <a:pt x="379882" y="469067"/>
                  </a:cubicBezTo>
                  <a:cubicBezTo>
                    <a:pt x="378669" y="470145"/>
                    <a:pt x="454379" y="493585"/>
                    <a:pt x="460037" y="493855"/>
                  </a:cubicBezTo>
                  <a:cubicBezTo>
                    <a:pt x="460980" y="493989"/>
                    <a:pt x="462327" y="491699"/>
                    <a:pt x="463001" y="489005"/>
                  </a:cubicBezTo>
                  <a:close/>
                  <a:moveTo>
                    <a:pt x="376110" y="447243"/>
                  </a:moveTo>
                  <a:cubicBezTo>
                    <a:pt x="403322" y="435658"/>
                    <a:pt x="467177" y="404000"/>
                    <a:pt x="472835" y="399419"/>
                  </a:cubicBezTo>
                  <a:lnTo>
                    <a:pt x="476607" y="396321"/>
                  </a:lnTo>
                  <a:lnTo>
                    <a:pt x="477416" y="366010"/>
                  </a:lnTo>
                  <a:cubicBezTo>
                    <a:pt x="477954" y="349305"/>
                    <a:pt x="477820" y="324248"/>
                    <a:pt x="477281" y="310238"/>
                  </a:cubicBezTo>
                  <a:cubicBezTo>
                    <a:pt x="476338" y="286124"/>
                    <a:pt x="476068" y="284642"/>
                    <a:pt x="473239" y="281948"/>
                  </a:cubicBezTo>
                  <a:cubicBezTo>
                    <a:pt x="466504" y="275751"/>
                    <a:pt x="384058" y="235740"/>
                    <a:pt x="356307" y="225233"/>
                  </a:cubicBezTo>
                  <a:lnTo>
                    <a:pt x="349975" y="222808"/>
                  </a:lnTo>
                  <a:lnTo>
                    <a:pt x="334079" y="229274"/>
                  </a:lnTo>
                  <a:cubicBezTo>
                    <a:pt x="288410" y="248134"/>
                    <a:pt x="226710" y="279523"/>
                    <a:pt x="224286" y="285181"/>
                  </a:cubicBezTo>
                  <a:cubicBezTo>
                    <a:pt x="222669" y="289222"/>
                    <a:pt x="222130" y="382176"/>
                    <a:pt x="223747" y="391875"/>
                  </a:cubicBezTo>
                  <a:cubicBezTo>
                    <a:pt x="224824" y="398207"/>
                    <a:pt x="225094" y="398476"/>
                    <a:pt x="234524" y="403730"/>
                  </a:cubicBezTo>
                  <a:cubicBezTo>
                    <a:pt x="262814" y="419627"/>
                    <a:pt x="343913" y="457482"/>
                    <a:pt x="349840" y="457616"/>
                  </a:cubicBezTo>
                  <a:cubicBezTo>
                    <a:pt x="350918" y="457616"/>
                    <a:pt x="362773" y="452901"/>
                    <a:pt x="376110" y="447243"/>
                  </a:cubicBezTo>
                  <a:close/>
                  <a:moveTo>
                    <a:pt x="58316" y="437544"/>
                  </a:moveTo>
                  <a:cubicBezTo>
                    <a:pt x="69632" y="432425"/>
                    <a:pt x="75156" y="423668"/>
                    <a:pt x="75156" y="411140"/>
                  </a:cubicBezTo>
                  <a:cubicBezTo>
                    <a:pt x="75156" y="399689"/>
                    <a:pt x="69902" y="391202"/>
                    <a:pt x="59798" y="385948"/>
                  </a:cubicBezTo>
                  <a:cubicBezTo>
                    <a:pt x="51850" y="381906"/>
                    <a:pt x="38379" y="382849"/>
                    <a:pt x="30969" y="388103"/>
                  </a:cubicBezTo>
                  <a:cubicBezTo>
                    <a:pt x="15746" y="398611"/>
                    <a:pt x="14669" y="421378"/>
                    <a:pt x="28814" y="433098"/>
                  </a:cubicBezTo>
                  <a:cubicBezTo>
                    <a:pt x="37570" y="440373"/>
                    <a:pt x="48617" y="441989"/>
                    <a:pt x="58316" y="437544"/>
                  </a:cubicBezTo>
                  <a:close/>
                  <a:moveTo>
                    <a:pt x="201519" y="340549"/>
                  </a:moveTo>
                  <a:lnTo>
                    <a:pt x="201519" y="296228"/>
                  </a:lnTo>
                  <a:lnTo>
                    <a:pt x="188182" y="304580"/>
                  </a:lnTo>
                  <a:cubicBezTo>
                    <a:pt x="175519" y="312393"/>
                    <a:pt x="147094" y="331927"/>
                    <a:pt x="139819" y="337720"/>
                  </a:cubicBezTo>
                  <a:lnTo>
                    <a:pt x="136451" y="340414"/>
                  </a:lnTo>
                  <a:lnTo>
                    <a:pt x="140493" y="343782"/>
                  </a:lnTo>
                  <a:cubicBezTo>
                    <a:pt x="143995" y="346746"/>
                    <a:pt x="199363" y="384062"/>
                    <a:pt x="201249" y="384735"/>
                  </a:cubicBezTo>
                  <a:cubicBezTo>
                    <a:pt x="201384" y="384870"/>
                    <a:pt x="201519" y="364932"/>
                    <a:pt x="201519" y="340549"/>
                  </a:cubicBezTo>
                  <a:close/>
                  <a:moveTo>
                    <a:pt x="516348" y="373554"/>
                  </a:moveTo>
                  <a:cubicBezTo>
                    <a:pt x="534400" y="361969"/>
                    <a:pt x="553934" y="348362"/>
                    <a:pt x="559457" y="343782"/>
                  </a:cubicBezTo>
                  <a:lnTo>
                    <a:pt x="563499" y="340414"/>
                  </a:lnTo>
                  <a:lnTo>
                    <a:pt x="559457" y="337046"/>
                  </a:lnTo>
                  <a:cubicBezTo>
                    <a:pt x="553934" y="332466"/>
                    <a:pt x="529550" y="315627"/>
                    <a:pt x="515675" y="306735"/>
                  </a:cubicBezTo>
                  <a:cubicBezTo>
                    <a:pt x="509343" y="302829"/>
                    <a:pt x="503011" y="298787"/>
                    <a:pt x="501530" y="297844"/>
                  </a:cubicBezTo>
                  <a:cubicBezTo>
                    <a:pt x="498835" y="296093"/>
                    <a:pt x="498835" y="296362"/>
                    <a:pt x="498835" y="340414"/>
                  </a:cubicBezTo>
                  <a:cubicBezTo>
                    <a:pt x="498701" y="370456"/>
                    <a:pt x="499239" y="384466"/>
                    <a:pt x="500182" y="383792"/>
                  </a:cubicBezTo>
                  <a:cubicBezTo>
                    <a:pt x="500856" y="383388"/>
                    <a:pt x="508265" y="378673"/>
                    <a:pt x="516348" y="373554"/>
                  </a:cubicBezTo>
                  <a:close/>
                  <a:moveTo>
                    <a:pt x="159622" y="297709"/>
                  </a:moveTo>
                  <a:cubicBezTo>
                    <a:pt x="170669" y="290435"/>
                    <a:pt x="185218" y="281139"/>
                    <a:pt x="191954" y="277233"/>
                  </a:cubicBezTo>
                  <a:lnTo>
                    <a:pt x="204213" y="269958"/>
                  </a:lnTo>
                  <a:lnTo>
                    <a:pt x="205021" y="260393"/>
                  </a:lnTo>
                  <a:cubicBezTo>
                    <a:pt x="206503" y="244632"/>
                    <a:pt x="211353" y="211761"/>
                    <a:pt x="214451" y="196134"/>
                  </a:cubicBezTo>
                  <a:cubicBezTo>
                    <a:pt x="216068" y="188051"/>
                    <a:pt x="217415" y="181450"/>
                    <a:pt x="217280" y="181450"/>
                  </a:cubicBezTo>
                  <a:cubicBezTo>
                    <a:pt x="217280" y="181450"/>
                    <a:pt x="209736" y="179968"/>
                    <a:pt x="200441" y="178217"/>
                  </a:cubicBezTo>
                  <a:cubicBezTo>
                    <a:pt x="168918" y="172020"/>
                    <a:pt x="151405" y="170269"/>
                    <a:pt x="122306" y="170134"/>
                  </a:cubicBezTo>
                  <a:cubicBezTo>
                    <a:pt x="99135" y="170134"/>
                    <a:pt x="92534" y="170673"/>
                    <a:pt x="81487" y="172963"/>
                  </a:cubicBezTo>
                  <a:cubicBezTo>
                    <a:pt x="59259" y="177813"/>
                    <a:pt x="44710" y="186300"/>
                    <a:pt x="38379" y="198155"/>
                  </a:cubicBezTo>
                  <a:cubicBezTo>
                    <a:pt x="33933" y="206642"/>
                    <a:pt x="34337" y="220787"/>
                    <a:pt x="39726" y="234259"/>
                  </a:cubicBezTo>
                  <a:cubicBezTo>
                    <a:pt x="49695" y="259316"/>
                    <a:pt x="77446" y="292725"/>
                    <a:pt x="112607" y="321689"/>
                  </a:cubicBezTo>
                  <a:lnTo>
                    <a:pt x="118669" y="326808"/>
                  </a:lnTo>
                  <a:lnTo>
                    <a:pt x="129042" y="318860"/>
                  </a:lnTo>
                  <a:cubicBezTo>
                    <a:pt x="134835" y="314414"/>
                    <a:pt x="148576" y="304984"/>
                    <a:pt x="159622" y="297709"/>
                  </a:cubicBezTo>
                  <a:close/>
                  <a:moveTo>
                    <a:pt x="600141" y="310777"/>
                  </a:moveTo>
                  <a:cubicBezTo>
                    <a:pt x="640825" y="274134"/>
                    <a:pt x="665074" y="237626"/>
                    <a:pt x="665209" y="212974"/>
                  </a:cubicBezTo>
                  <a:cubicBezTo>
                    <a:pt x="665343" y="173502"/>
                    <a:pt x="599198" y="159087"/>
                    <a:pt x="502473" y="177543"/>
                  </a:cubicBezTo>
                  <a:cubicBezTo>
                    <a:pt x="482400" y="181315"/>
                    <a:pt x="482939" y="181046"/>
                    <a:pt x="483747" y="185222"/>
                  </a:cubicBezTo>
                  <a:cubicBezTo>
                    <a:pt x="484017" y="187243"/>
                    <a:pt x="485903" y="197616"/>
                    <a:pt x="487923" y="208393"/>
                  </a:cubicBezTo>
                  <a:cubicBezTo>
                    <a:pt x="489809" y="219170"/>
                    <a:pt x="492504" y="237357"/>
                    <a:pt x="493851" y="248808"/>
                  </a:cubicBezTo>
                  <a:lnTo>
                    <a:pt x="496276" y="269689"/>
                  </a:lnTo>
                  <a:lnTo>
                    <a:pt x="510286" y="278310"/>
                  </a:lnTo>
                  <a:cubicBezTo>
                    <a:pt x="528203" y="289088"/>
                    <a:pt x="564037" y="313067"/>
                    <a:pt x="572929" y="320072"/>
                  </a:cubicBezTo>
                  <a:cubicBezTo>
                    <a:pt x="576701" y="323036"/>
                    <a:pt x="580607" y="325461"/>
                    <a:pt x="581685" y="325461"/>
                  </a:cubicBezTo>
                  <a:cubicBezTo>
                    <a:pt x="582763" y="325595"/>
                    <a:pt x="591115" y="318994"/>
                    <a:pt x="600141" y="310777"/>
                  </a:cubicBezTo>
                  <a:close/>
                  <a:moveTo>
                    <a:pt x="299457" y="221191"/>
                  </a:moveTo>
                  <a:cubicBezTo>
                    <a:pt x="310638" y="216207"/>
                    <a:pt x="319933" y="211896"/>
                    <a:pt x="320068" y="211761"/>
                  </a:cubicBezTo>
                  <a:cubicBezTo>
                    <a:pt x="320876" y="211087"/>
                    <a:pt x="273457" y="195865"/>
                    <a:pt x="255270" y="190880"/>
                  </a:cubicBezTo>
                  <a:cubicBezTo>
                    <a:pt x="246514" y="188455"/>
                    <a:pt x="239104" y="186839"/>
                    <a:pt x="238565" y="187378"/>
                  </a:cubicBezTo>
                  <a:cubicBezTo>
                    <a:pt x="236814" y="189129"/>
                    <a:pt x="227384" y="244227"/>
                    <a:pt x="227384" y="252984"/>
                  </a:cubicBezTo>
                  <a:cubicBezTo>
                    <a:pt x="227384" y="256487"/>
                    <a:pt x="227788" y="256352"/>
                    <a:pt x="253384" y="243419"/>
                  </a:cubicBezTo>
                  <a:cubicBezTo>
                    <a:pt x="267529" y="236145"/>
                    <a:pt x="288410" y="226176"/>
                    <a:pt x="299457" y="221191"/>
                  </a:cubicBezTo>
                  <a:close/>
                  <a:moveTo>
                    <a:pt x="472566" y="251906"/>
                  </a:moveTo>
                  <a:cubicBezTo>
                    <a:pt x="472566" y="243284"/>
                    <a:pt x="463540" y="189668"/>
                    <a:pt x="461789" y="187782"/>
                  </a:cubicBezTo>
                  <a:cubicBezTo>
                    <a:pt x="461250" y="187108"/>
                    <a:pt x="453571" y="188590"/>
                    <a:pt x="444814" y="190880"/>
                  </a:cubicBezTo>
                  <a:cubicBezTo>
                    <a:pt x="428783" y="195191"/>
                    <a:pt x="379073" y="211087"/>
                    <a:pt x="379882" y="211761"/>
                  </a:cubicBezTo>
                  <a:cubicBezTo>
                    <a:pt x="380151" y="211896"/>
                    <a:pt x="388638" y="215803"/>
                    <a:pt x="398742" y="220248"/>
                  </a:cubicBezTo>
                  <a:cubicBezTo>
                    <a:pt x="408845" y="224828"/>
                    <a:pt x="429187" y="234528"/>
                    <a:pt x="443871" y="241937"/>
                  </a:cubicBezTo>
                  <a:cubicBezTo>
                    <a:pt x="458555" y="249347"/>
                    <a:pt x="470949" y="255409"/>
                    <a:pt x="471623" y="255409"/>
                  </a:cubicBezTo>
                  <a:cubicBezTo>
                    <a:pt x="472162" y="255544"/>
                    <a:pt x="472566" y="253927"/>
                    <a:pt x="472566" y="251906"/>
                  </a:cubicBezTo>
                  <a:close/>
                  <a:moveTo>
                    <a:pt x="364389" y="194383"/>
                  </a:moveTo>
                  <a:cubicBezTo>
                    <a:pt x="381364" y="187916"/>
                    <a:pt x="423664" y="174310"/>
                    <a:pt x="440234" y="169865"/>
                  </a:cubicBezTo>
                  <a:cubicBezTo>
                    <a:pt x="448048" y="167844"/>
                    <a:pt x="454918" y="165823"/>
                    <a:pt x="455457" y="165284"/>
                  </a:cubicBezTo>
                  <a:cubicBezTo>
                    <a:pt x="456669" y="164207"/>
                    <a:pt x="451550" y="145885"/>
                    <a:pt x="444680" y="126890"/>
                  </a:cubicBezTo>
                  <a:lnTo>
                    <a:pt x="440908" y="116248"/>
                  </a:lnTo>
                  <a:lnTo>
                    <a:pt x="428783" y="116113"/>
                  </a:lnTo>
                  <a:cubicBezTo>
                    <a:pt x="414099" y="115979"/>
                    <a:pt x="405073" y="112476"/>
                    <a:pt x="394431" y="102507"/>
                  </a:cubicBezTo>
                  <a:cubicBezTo>
                    <a:pt x="377996" y="87149"/>
                    <a:pt x="374358" y="64248"/>
                    <a:pt x="385136" y="43367"/>
                  </a:cubicBezTo>
                  <a:lnTo>
                    <a:pt x="389177" y="35284"/>
                  </a:lnTo>
                  <a:lnTo>
                    <a:pt x="385001" y="31782"/>
                  </a:lnTo>
                  <a:cubicBezTo>
                    <a:pt x="379073" y="26797"/>
                    <a:pt x="367353" y="21274"/>
                    <a:pt x="358866" y="19522"/>
                  </a:cubicBezTo>
                  <a:cubicBezTo>
                    <a:pt x="347954" y="17367"/>
                    <a:pt x="338120" y="19118"/>
                    <a:pt x="325591" y="25450"/>
                  </a:cubicBezTo>
                  <a:cubicBezTo>
                    <a:pt x="297975" y="39191"/>
                    <a:pt x="271166" y="79605"/>
                    <a:pt x="252441" y="135647"/>
                  </a:cubicBezTo>
                  <a:cubicBezTo>
                    <a:pt x="241664" y="167844"/>
                    <a:pt x="240856" y="164611"/>
                    <a:pt x="261063" y="170134"/>
                  </a:cubicBezTo>
                  <a:cubicBezTo>
                    <a:pt x="278037" y="174849"/>
                    <a:pt x="340814" y="195461"/>
                    <a:pt x="344586" y="197751"/>
                  </a:cubicBezTo>
                  <a:cubicBezTo>
                    <a:pt x="348089" y="199771"/>
                    <a:pt x="352130" y="199098"/>
                    <a:pt x="364389" y="194383"/>
                  </a:cubicBezTo>
                  <a:close/>
                  <a:moveTo>
                    <a:pt x="444814" y="90248"/>
                  </a:moveTo>
                  <a:cubicBezTo>
                    <a:pt x="463001" y="77450"/>
                    <a:pt x="460846" y="51046"/>
                    <a:pt x="440638" y="40807"/>
                  </a:cubicBezTo>
                  <a:cubicBezTo>
                    <a:pt x="434845" y="37978"/>
                    <a:pt x="423395" y="38113"/>
                    <a:pt x="416524" y="41212"/>
                  </a:cubicBezTo>
                  <a:cubicBezTo>
                    <a:pt x="405882" y="46061"/>
                    <a:pt x="398203" y="60341"/>
                    <a:pt x="400493" y="71253"/>
                  </a:cubicBezTo>
                  <a:cubicBezTo>
                    <a:pt x="401840" y="77585"/>
                    <a:pt x="407229" y="86476"/>
                    <a:pt x="411674" y="89574"/>
                  </a:cubicBezTo>
                  <a:cubicBezTo>
                    <a:pt x="421509" y="96445"/>
                    <a:pt x="435519" y="96714"/>
                    <a:pt x="444814" y="90248"/>
                  </a:cubicBezTo>
                  <a:close/>
                </a:path>
              </a:pathLst>
            </a:custGeom>
            <a:grpFill/>
            <a:ln w="134" cap="flat">
              <a:noFill/>
              <a:prstDash val="solid"/>
              <a:miter/>
            </a:ln>
          </p:spPr>
          <p:txBody>
            <a:bodyPr rtlCol="0" anchor="ctr"/>
            <a:lstStyle/>
            <a:p>
              <a:endParaRPr lang="ru-RU"/>
            </a:p>
          </p:txBody>
        </p:sp>
        <p:sp>
          <p:nvSpPr>
            <p:cNvPr id="26" name="Полилиния: фигура 25">
              <a:extLst>
                <a:ext uri="{FF2B5EF4-FFF2-40B4-BE49-F238E27FC236}">
                  <a16:creationId xmlns:a16="http://schemas.microsoft.com/office/drawing/2014/main" id="{5817495F-7CAA-5704-ABD7-07ACE12FA8C5}"/>
                </a:ext>
              </a:extLst>
            </p:cNvPr>
            <p:cNvSpPr/>
            <p:nvPr/>
          </p:nvSpPr>
          <p:spPr>
            <a:xfrm flipV="1">
              <a:off x="1132556" y="3376428"/>
              <a:ext cx="133754" cy="133789"/>
            </a:xfrm>
            <a:custGeom>
              <a:avLst/>
              <a:gdLst>
                <a:gd name="connsiteX0" fmla="*/ 54258 w 133754"/>
                <a:gd name="connsiteY0" fmla="*/ 130328 h 133789"/>
                <a:gd name="connsiteX1" fmla="*/ 4279 w 133754"/>
                <a:gd name="connsiteY1" fmla="*/ 35354 h 133789"/>
                <a:gd name="connsiteX2" fmla="*/ 42134 w 133754"/>
                <a:gd name="connsiteY2" fmla="*/ 1001 h 133789"/>
                <a:gd name="connsiteX3" fmla="*/ 86455 w 133754"/>
                <a:gd name="connsiteY3" fmla="*/ 867 h 133789"/>
                <a:gd name="connsiteX4" fmla="*/ 131181 w 133754"/>
                <a:gd name="connsiteY4" fmla="*/ 59333 h 133789"/>
                <a:gd name="connsiteX5" fmla="*/ 75139 w 133754"/>
                <a:gd name="connsiteY5" fmla="*/ 130328 h 133789"/>
                <a:gd name="connsiteX6" fmla="*/ 54258 w 133754"/>
                <a:gd name="connsiteY6" fmla="*/ 130328 h 133789"/>
                <a:gd name="connsiteX7" fmla="*/ 75544 w 133754"/>
                <a:gd name="connsiteY7" fmla="*/ 108100 h 133789"/>
                <a:gd name="connsiteX8" fmla="*/ 98445 w 133754"/>
                <a:gd name="connsiteY8" fmla="*/ 94090 h 133789"/>
                <a:gd name="connsiteX9" fmla="*/ 109357 w 133754"/>
                <a:gd name="connsiteY9" fmla="*/ 64318 h 133789"/>
                <a:gd name="connsiteX10" fmla="*/ 96559 w 133754"/>
                <a:gd name="connsiteY10" fmla="*/ 32121 h 133789"/>
                <a:gd name="connsiteX11" fmla="*/ 64362 w 133754"/>
                <a:gd name="connsiteY11" fmla="*/ 19188 h 133789"/>
                <a:gd name="connsiteX12" fmla="*/ 45233 w 133754"/>
                <a:gd name="connsiteY12" fmla="*/ 22960 h 133789"/>
                <a:gd name="connsiteX13" fmla="*/ 21792 w 133754"/>
                <a:gd name="connsiteY13" fmla="*/ 48421 h 133789"/>
                <a:gd name="connsiteX14" fmla="*/ 44020 w 133754"/>
                <a:gd name="connsiteY14" fmla="*/ 104597 h 133789"/>
                <a:gd name="connsiteX15" fmla="*/ 75544 w 133754"/>
                <a:gd name="connsiteY15" fmla="*/ 108100 h 13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3754" h="133789">
                  <a:moveTo>
                    <a:pt x="54258" y="130328"/>
                  </a:moveTo>
                  <a:cubicBezTo>
                    <a:pt x="9937" y="123592"/>
                    <a:pt x="-15120" y="75903"/>
                    <a:pt x="4279" y="35354"/>
                  </a:cubicBezTo>
                  <a:cubicBezTo>
                    <a:pt x="11958" y="19053"/>
                    <a:pt x="24486" y="7737"/>
                    <a:pt x="42134" y="1001"/>
                  </a:cubicBezTo>
                  <a:cubicBezTo>
                    <a:pt x="53315" y="-3444"/>
                    <a:pt x="74735" y="-3444"/>
                    <a:pt x="86455" y="867"/>
                  </a:cubicBezTo>
                  <a:cubicBezTo>
                    <a:pt x="111917" y="10027"/>
                    <a:pt x="129025" y="32525"/>
                    <a:pt x="131181" y="59333"/>
                  </a:cubicBezTo>
                  <a:cubicBezTo>
                    <a:pt x="134010" y="92877"/>
                    <a:pt x="108549" y="125074"/>
                    <a:pt x="75139" y="130328"/>
                  </a:cubicBezTo>
                  <a:cubicBezTo>
                    <a:pt x="65440" y="131810"/>
                    <a:pt x="63958" y="131810"/>
                    <a:pt x="54258" y="130328"/>
                  </a:cubicBezTo>
                  <a:close/>
                  <a:moveTo>
                    <a:pt x="75544" y="108100"/>
                  </a:moveTo>
                  <a:cubicBezTo>
                    <a:pt x="84974" y="105675"/>
                    <a:pt x="91709" y="101499"/>
                    <a:pt x="98445" y="94090"/>
                  </a:cubicBezTo>
                  <a:cubicBezTo>
                    <a:pt x="106528" y="85064"/>
                    <a:pt x="109222" y="77654"/>
                    <a:pt x="109357" y="64318"/>
                  </a:cubicBezTo>
                  <a:cubicBezTo>
                    <a:pt x="109492" y="50442"/>
                    <a:pt x="105854" y="41416"/>
                    <a:pt x="96559" y="32121"/>
                  </a:cubicBezTo>
                  <a:cubicBezTo>
                    <a:pt x="87264" y="22825"/>
                    <a:pt x="78238" y="19188"/>
                    <a:pt x="64362" y="19188"/>
                  </a:cubicBezTo>
                  <a:cubicBezTo>
                    <a:pt x="54528" y="19188"/>
                    <a:pt x="51834" y="19727"/>
                    <a:pt x="45233" y="22960"/>
                  </a:cubicBezTo>
                  <a:cubicBezTo>
                    <a:pt x="35264" y="27810"/>
                    <a:pt x="25025" y="38991"/>
                    <a:pt x="21792" y="48421"/>
                  </a:cubicBezTo>
                  <a:cubicBezTo>
                    <a:pt x="14248" y="70245"/>
                    <a:pt x="23813" y="94359"/>
                    <a:pt x="44020" y="104597"/>
                  </a:cubicBezTo>
                  <a:cubicBezTo>
                    <a:pt x="54797" y="110121"/>
                    <a:pt x="63823" y="111198"/>
                    <a:pt x="75544" y="108100"/>
                  </a:cubicBezTo>
                  <a:close/>
                </a:path>
              </a:pathLst>
            </a:custGeom>
            <a:grpFill/>
            <a:ln w="134" cap="flat">
              <a:noFill/>
              <a:prstDash val="solid"/>
              <a:miter/>
            </a:ln>
          </p:spPr>
          <p:txBody>
            <a:bodyPr rtlCol="0" anchor="ctr"/>
            <a:lstStyle/>
            <a:p>
              <a:endParaRPr lang="ru-RU"/>
            </a:p>
          </p:txBody>
        </p:sp>
      </p:grpSp>
      <p:sp>
        <p:nvSpPr>
          <p:cNvPr id="7176" name="TextBox 7175">
            <a:extLst>
              <a:ext uri="{FF2B5EF4-FFF2-40B4-BE49-F238E27FC236}">
                <a16:creationId xmlns:a16="http://schemas.microsoft.com/office/drawing/2014/main" id="{A47527B0-ADE8-B4B4-C9D3-653BB9CD80D2}"/>
              </a:ext>
            </a:extLst>
          </p:cNvPr>
          <p:cNvSpPr txBox="1"/>
          <p:nvPr/>
        </p:nvSpPr>
        <p:spPr>
          <a:xfrm>
            <a:off x="1327855" y="3077416"/>
            <a:ext cx="4236856" cy="535531"/>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Признак предмета, либо сфера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его применения, которую символически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изображает иконка</a:t>
            </a:r>
          </a:p>
        </p:txBody>
      </p:sp>
      <p:sp>
        <p:nvSpPr>
          <p:cNvPr id="13" name="Прямоугольник 12">
            <a:extLst>
              <a:ext uri="{FF2B5EF4-FFF2-40B4-BE49-F238E27FC236}">
                <a16:creationId xmlns:a16="http://schemas.microsoft.com/office/drawing/2014/main" id="{BA8485B4-A6FB-F6BA-FC92-DD6BBA9F824A}"/>
              </a:ext>
            </a:extLst>
          </p:cNvPr>
          <p:cNvSpPr/>
          <p:nvPr/>
        </p:nvSpPr>
        <p:spPr>
          <a:xfrm>
            <a:off x="1708785" y="4057651"/>
            <a:ext cx="4076700" cy="1097280"/>
          </a:xfrm>
          <a:prstGeom prst="rect">
            <a:avLst/>
          </a:prstGeom>
          <a:solidFill>
            <a:srgbClr val="006C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27" name="Рисунок 22">
            <a:extLst>
              <a:ext uri="{FF2B5EF4-FFF2-40B4-BE49-F238E27FC236}">
                <a16:creationId xmlns:a16="http://schemas.microsoft.com/office/drawing/2014/main" id="{CACA75D1-2333-2838-77D7-01D9B3C7636B}"/>
              </a:ext>
            </a:extLst>
          </p:cNvPr>
          <p:cNvGrpSpPr/>
          <p:nvPr/>
        </p:nvGrpSpPr>
        <p:grpSpPr>
          <a:xfrm>
            <a:off x="1933919" y="4261470"/>
            <a:ext cx="662723" cy="689642"/>
            <a:chOff x="2247438" y="4257709"/>
            <a:chExt cx="662723" cy="689642"/>
          </a:xfrm>
          <a:solidFill>
            <a:schemeClr val="bg1"/>
          </a:solidFill>
        </p:grpSpPr>
        <p:sp>
          <p:nvSpPr>
            <p:cNvPr id="28" name="Полилиния: фигура 27">
              <a:extLst>
                <a:ext uri="{FF2B5EF4-FFF2-40B4-BE49-F238E27FC236}">
                  <a16:creationId xmlns:a16="http://schemas.microsoft.com/office/drawing/2014/main" id="{32C2E389-F59B-A69C-C60F-836DCA84265C}"/>
                </a:ext>
              </a:extLst>
            </p:cNvPr>
            <p:cNvSpPr/>
            <p:nvPr/>
          </p:nvSpPr>
          <p:spPr>
            <a:xfrm flipV="1">
              <a:off x="2247438" y="4257709"/>
              <a:ext cx="485573" cy="689642"/>
            </a:xfrm>
            <a:custGeom>
              <a:avLst/>
              <a:gdLst>
                <a:gd name="connsiteX0" fmla="*/ 58026 w 485573"/>
                <a:gd name="connsiteY0" fmla="*/ 685148 h 689642"/>
                <a:gd name="connsiteX1" fmla="*/ 27580 w 485573"/>
                <a:gd name="connsiteY1" fmla="*/ 655646 h 689642"/>
                <a:gd name="connsiteX2" fmla="*/ -575 w 485573"/>
                <a:gd name="connsiteY2" fmla="*/ 611594 h 689642"/>
                <a:gd name="connsiteX3" fmla="*/ 17342 w 485573"/>
                <a:gd name="connsiteY3" fmla="*/ 590443 h 689642"/>
                <a:gd name="connsiteX4" fmla="*/ 33508 w 485573"/>
                <a:gd name="connsiteY4" fmla="*/ 574951 h 689642"/>
                <a:gd name="connsiteX5" fmla="*/ 32026 w 485573"/>
                <a:gd name="connsiteY5" fmla="*/ 569563 h 689642"/>
                <a:gd name="connsiteX6" fmla="*/ 38896 w 485573"/>
                <a:gd name="connsiteY6" fmla="*/ 523759 h 689642"/>
                <a:gd name="connsiteX7" fmla="*/ 72036 w 485573"/>
                <a:gd name="connsiteY7" fmla="*/ 489946 h 689642"/>
                <a:gd name="connsiteX8" fmla="*/ 102482 w 485573"/>
                <a:gd name="connsiteY8" fmla="*/ 460309 h 689642"/>
                <a:gd name="connsiteX9" fmla="*/ 96689 w 485573"/>
                <a:gd name="connsiteY9" fmla="*/ 447106 h 689642"/>
                <a:gd name="connsiteX10" fmla="*/ 68264 w 485573"/>
                <a:gd name="connsiteY10" fmla="*/ 302826 h 689642"/>
                <a:gd name="connsiteX11" fmla="*/ 176037 w 485573"/>
                <a:gd name="connsiteY11" fmla="*/ 143324 h 689642"/>
                <a:gd name="connsiteX12" fmla="*/ 188700 w 485573"/>
                <a:gd name="connsiteY12" fmla="*/ 136588 h 689642"/>
                <a:gd name="connsiteX13" fmla="*/ 191664 w 485573"/>
                <a:gd name="connsiteY13" fmla="*/ 125406 h 689642"/>
                <a:gd name="connsiteX14" fmla="*/ 195570 w 485573"/>
                <a:gd name="connsiteY14" fmla="*/ 111261 h 689642"/>
                <a:gd name="connsiteX15" fmla="*/ 196513 w 485573"/>
                <a:gd name="connsiteY15" fmla="*/ 108298 h 689642"/>
                <a:gd name="connsiteX16" fmla="*/ 162969 w 485573"/>
                <a:gd name="connsiteY16" fmla="*/ 107893 h 689642"/>
                <a:gd name="connsiteX17" fmla="*/ 129425 w 485573"/>
                <a:gd name="connsiteY17" fmla="*/ 107489 h 689642"/>
                <a:gd name="connsiteX18" fmla="*/ 119187 w 485573"/>
                <a:gd name="connsiteY18" fmla="*/ 102370 h 689642"/>
                <a:gd name="connsiteX19" fmla="*/ 88337 w 485573"/>
                <a:gd name="connsiteY19" fmla="*/ 57645 h 689642"/>
                <a:gd name="connsiteX20" fmla="*/ 87394 w 485573"/>
                <a:gd name="connsiteY20" fmla="*/ 24909 h 689642"/>
                <a:gd name="connsiteX21" fmla="*/ 90358 w 485573"/>
                <a:gd name="connsiteY21" fmla="*/ 525 h 689642"/>
                <a:gd name="connsiteX22" fmla="*/ 92917 w 485573"/>
                <a:gd name="connsiteY22" fmla="*/ -2304 h 689642"/>
                <a:gd name="connsiteX23" fmla="*/ 279094 w 485573"/>
                <a:gd name="connsiteY23" fmla="*/ -2304 h 689642"/>
                <a:gd name="connsiteX24" fmla="*/ 465270 w 485573"/>
                <a:gd name="connsiteY24" fmla="*/ -2304 h 689642"/>
                <a:gd name="connsiteX25" fmla="*/ 467830 w 485573"/>
                <a:gd name="connsiteY25" fmla="*/ 525 h 689642"/>
                <a:gd name="connsiteX26" fmla="*/ 470794 w 485573"/>
                <a:gd name="connsiteY26" fmla="*/ 25717 h 689642"/>
                <a:gd name="connsiteX27" fmla="*/ 456244 w 485573"/>
                <a:gd name="connsiteY27" fmla="*/ 89842 h 689642"/>
                <a:gd name="connsiteX28" fmla="*/ 444389 w 485573"/>
                <a:gd name="connsiteY28" fmla="*/ 99945 h 689642"/>
                <a:gd name="connsiteX29" fmla="*/ 392524 w 485573"/>
                <a:gd name="connsiteY29" fmla="*/ 108163 h 689642"/>
                <a:gd name="connsiteX30" fmla="*/ 362617 w 485573"/>
                <a:gd name="connsiteY30" fmla="*/ 110453 h 689642"/>
                <a:gd name="connsiteX31" fmla="*/ 367467 w 485573"/>
                <a:gd name="connsiteY31" fmla="*/ 162318 h 689642"/>
                <a:gd name="connsiteX32" fmla="*/ 366255 w 485573"/>
                <a:gd name="connsiteY32" fmla="*/ 167303 h 689642"/>
                <a:gd name="connsiteX33" fmla="*/ 420006 w 485573"/>
                <a:gd name="connsiteY33" fmla="*/ 167707 h 689642"/>
                <a:gd name="connsiteX34" fmla="*/ 473757 w 485573"/>
                <a:gd name="connsiteY34" fmla="*/ 168111 h 689642"/>
                <a:gd name="connsiteX35" fmla="*/ 478742 w 485573"/>
                <a:gd name="connsiteY35" fmla="*/ 173230 h 689642"/>
                <a:gd name="connsiteX36" fmla="*/ 483861 w 485573"/>
                <a:gd name="connsiteY36" fmla="*/ 178215 h 689642"/>
                <a:gd name="connsiteX37" fmla="*/ 483861 w 485573"/>
                <a:gd name="connsiteY37" fmla="*/ 210412 h 689642"/>
                <a:gd name="connsiteX38" fmla="*/ 483861 w 485573"/>
                <a:gd name="connsiteY38" fmla="*/ 242609 h 689642"/>
                <a:gd name="connsiteX39" fmla="*/ 480493 w 485573"/>
                <a:gd name="connsiteY39" fmla="*/ 246246 h 689642"/>
                <a:gd name="connsiteX40" fmla="*/ 364638 w 485573"/>
                <a:gd name="connsiteY40" fmla="*/ 253655 h 689642"/>
                <a:gd name="connsiteX41" fmla="*/ 248918 w 485573"/>
                <a:gd name="connsiteY41" fmla="*/ 246381 h 689642"/>
                <a:gd name="connsiteX42" fmla="*/ 245011 w 485573"/>
                <a:gd name="connsiteY42" fmla="*/ 235738 h 689642"/>
                <a:gd name="connsiteX43" fmla="*/ 244472 w 485573"/>
                <a:gd name="connsiteY43" fmla="*/ 228598 h 689642"/>
                <a:gd name="connsiteX44" fmla="*/ 235850 w 485573"/>
                <a:gd name="connsiteY44" fmla="*/ 224018 h 689642"/>
                <a:gd name="connsiteX45" fmla="*/ 227363 w 485573"/>
                <a:gd name="connsiteY45" fmla="*/ 219572 h 689642"/>
                <a:gd name="connsiteX46" fmla="*/ 221570 w 485573"/>
                <a:gd name="connsiteY46" fmla="*/ 222132 h 689642"/>
                <a:gd name="connsiteX47" fmla="*/ 185197 w 485573"/>
                <a:gd name="connsiteY47" fmla="*/ 248132 h 689642"/>
                <a:gd name="connsiteX48" fmla="*/ 165529 w 485573"/>
                <a:gd name="connsiteY48" fmla="*/ 280868 h 689642"/>
                <a:gd name="connsiteX49" fmla="*/ 161891 w 485573"/>
                <a:gd name="connsiteY49" fmla="*/ 314277 h 689642"/>
                <a:gd name="connsiteX50" fmla="*/ 165125 w 485573"/>
                <a:gd name="connsiteY50" fmla="*/ 349977 h 689642"/>
                <a:gd name="connsiteX51" fmla="*/ 177518 w 485573"/>
                <a:gd name="connsiteY51" fmla="*/ 385003 h 689642"/>
                <a:gd name="connsiteX52" fmla="*/ 193415 w 485573"/>
                <a:gd name="connsiteY52" fmla="*/ 371666 h 689642"/>
                <a:gd name="connsiteX53" fmla="*/ 208099 w 485573"/>
                <a:gd name="connsiteY53" fmla="*/ 357117 h 689642"/>
                <a:gd name="connsiteX54" fmla="*/ 204866 w 485573"/>
                <a:gd name="connsiteY54" fmla="*/ 352267 h 689642"/>
                <a:gd name="connsiteX55" fmla="*/ 203518 w 485573"/>
                <a:gd name="connsiteY55" fmla="*/ 333407 h 689642"/>
                <a:gd name="connsiteX56" fmla="*/ 263197 w 485573"/>
                <a:gd name="connsiteY56" fmla="*/ 274671 h 689642"/>
                <a:gd name="connsiteX57" fmla="*/ 279498 w 485573"/>
                <a:gd name="connsiteY57" fmla="*/ 273997 h 689642"/>
                <a:gd name="connsiteX58" fmla="*/ 417312 w 485573"/>
                <a:gd name="connsiteY58" fmla="*/ 414910 h 689642"/>
                <a:gd name="connsiteX59" fmla="*/ 416503 w 485573"/>
                <a:gd name="connsiteY59" fmla="*/ 431345 h 689642"/>
                <a:gd name="connsiteX60" fmla="*/ 356016 w 485573"/>
                <a:gd name="connsiteY60" fmla="*/ 490350 h 689642"/>
                <a:gd name="connsiteX61" fmla="*/ 336078 w 485573"/>
                <a:gd name="connsiteY61" fmla="*/ 488060 h 689642"/>
                <a:gd name="connsiteX62" fmla="*/ 332172 w 485573"/>
                <a:gd name="connsiteY62" fmla="*/ 485096 h 689642"/>
                <a:gd name="connsiteX63" fmla="*/ 315063 w 485573"/>
                <a:gd name="connsiteY63" fmla="*/ 501666 h 689642"/>
                <a:gd name="connsiteX64" fmla="*/ 232886 w 485573"/>
                <a:gd name="connsiteY64" fmla="*/ 581687 h 689642"/>
                <a:gd name="connsiteX65" fmla="*/ 162296 w 485573"/>
                <a:gd name="connsiteY65" fmla="*/ 648775 h 689642"/>
                <a:gd name="connsiteX66" fmla="*/ 112990 w 485573"/>
                <a:gd name="connsiteY66" fmla="*/ 654568 h 689642"/>
                <a:gd name="connsiteX67" fmla="*/ 94803 w 485573"/>
                <a:gd name="connsiteY67" fmla="*/ 668309 h 689642"/>
                <a:gd name="connsiteX68" fmla="*/ 75404 w 485573"/>
                <a:gd name="connsiteY68" fmla="*/ 685283 h 689642"/>
                <a:gd name="connsiteX69" fmla="*/ 58026 w 485573"/>
                <a:gd name="connsiteY69" fmla="*/ 685148 h 689642"/>
                <a:gd name="connsiteX70" fmla="*/ 82275 w 485573"/>
                <a:gd name="connsiteY70" fmla="*/ 657936 h 689642"/>
                <a:gd name="connsiteX71" fmla="*/ 95612 w 485573"/>
                <a:gd name="connsiteY71" fmla="*/ 644464 h 689642"/>
                <a:gd name="connsiteX72" fmla="*/ 68803 w 485573"/>
                <a:gd name="connsiteY72" fmla="*/ 616982 h 689642"/>
                <a:gd name="connsiteX73" fmla="*/ 42130 w 485573"/>
                <a:gd name="connsiteY73" fmla="*/ 589500 h 689642"/>
                <a:gd name="connsiteX74" fmla="*/ 28928 w 485573"/>
                <a:gd name="connsiteY74" fmla="*/ 601490 h 689642"/>
                <a:gd name="connsiteX75" fmla="*/ 15456 w 485573"/>
                <a:gd name="connsiteY75" fmla="*/ 619542 h 689642"/>
                <a:gd name="connsiteX76" fmla="*/ 67591 w 485573"/>
                <a:gd name="connsiteY76" fmla="*/ 671273 h 689642"/>
                <a:gd name="connsiteX77" fmla="*/ 82275 w 485573"/>
                <a:gd name="connsiteY77" fmla="*/ 657936 h 689642"/>
                <a:gd name="connsiteX78" fmla="*/ 149632 w 485573"/>
                <a:gd name="connsiteY78" fmla="*/ 637459 h 689642"/>
                <a:gd name="connsiteX79" fmla="*/ 238006 w 485573"/>
                <a:gd name="connsiteY79" fmla="*/ 554070 h 689642"/>
                <a:gd name="connsiteX80" fmla="*/ 320182 w 485573"/>
                <a:gd name="connsiteY80" fmla="*/ 472972 h 689642"/>
                <a:gd name="connsiteX81" fmla="*/ 219819 w 485573"/>
                <a:gd name="connsiteY81" fmla="*/ 370184 h 689642"/>
                <a:gd name="connsiteX82" fmla="*/ 135757 w 485573"/>
                <a:gd name="connsiteY82" fmla="*/ 450340 h 689642"/>
                <a:gd name="connsiteX83" fmla="*/ 46441 w 485573"/>
                <a:gd name="connsiteY83" fmla="*/ 553936 h 689642"/>
                <a:gd name="connsiteX84" fmla="*/ 80523 w 485573"/>
                <a:gd name="connsiteY84" fmla="*/ 605666 h 689642"/>
                <a:gd name="connsiteX85" fmla="*/ 133871 w 485573"/>
                <a:gd name="connsiteY85" fmla="*/ 641096 h 689642"/>
                <a:gd name="connsiteX86" fmla="*/ 149632 w 485573"/>
                <a:gd name="connsiteY86" fmla="*/ 637459 h 689642"/>
                <a:gd name="connsiteX87" fmla="*/ 375954 w 485573"/>
                <a:gd name="connsiteY87" fmla="*/ 450205 h 689642"/>
                <a:gd name="connsiteX88" fmla="*/ 402089 w 485573"/>
                <a:gd name="connsiteY88" fmla="*/ 422049 h 689642"/>
                <a:gd name="connsiteX89" fmla="*/ 271954 w 485573"/>
                <a:gd name="connsiteY89" fmla="*/ 288681 h 689642"/>
                <a:gd name="connsiteX90" fmla="*/ 218068 w 485573"/>
                <a:gd name="connsiteY90" fmla="*/ 342029 h 689642"/>
                <a:gd name="connsiteX91" fmla="*/ 347933 w 485573"/>
                <a:gd name="connsiteY91" fmla="*/ 475936 h 689642"/>
                <a:gd name="connsiteX92" fmla="*/ 375954 w 485573"/>
                <a:gd name="connsiteY92" fmla="*/ 450205 h 689642"/>
                <a:gd name="connsiteX93" fmla="*/ 145995 w 485573"/>
                <a:gd name="connsiteY93" fmla="*/ 417739 h 689642"/>
                <a:gd name="connsiteX94" fmla="*/ 165259 w 485573"/>
                <a:gd name="connsiteY94" fmla="*/ 398474 h 689642"/>
                <a:gd name="connsiteX95" fmla="*/ 159871 w 485573"/>
                <a:gd name="connsiteY95" fmla="*/ 385407 h 689642"/>
                <a:gd name="connsiteX96" fmla="*/ 150171 w 485573"/>
                <a:gd name="connsiteY96" fmla="*/ 356443 h 689642"/>
                <a:gd name="connsiteX97" fmla="*/ 145860 w 485573"/>
                <a:gd name="connsiteY97" fmla="*/ 316298 h 689642"/>
                <a:gd name="connsiteX98" fmla="*/ 148824 w 485573"/>
                <a:gd name="connsiteY98" fmla="*/ 281541 h 689642"/>
                <a:gd name="connsiteX99" fmla="*/ 206078 w 485573"/>
                <a:gd name="connsiteY99" fmla="*/ 211894 h 689642"/>
                <a:gd name="connsiteX100" fmla="*/ 207291 w 485573"/>
                <a:gd name="connsiteY100" fmla="*/ 199230 h 689642"/>
                <a:gd name="connsiteX101" fmla="*/ 192068 w 485573"/>
                <a:gd name="connsiteY101" fmla="*/ 166360 h 689642"/>
                <a:gd name="connsiteX102" fmla="*/ 188835 w 485573"/>
                <a:gd name="connsiteY102" fmla="*/ 155583 h 689642"/>
                <a:gd name="connsiteX103" fmla="*/ 179135 w 485573"/>
                <a:gd name="connsiteY103" fmla="*/ 160028 h 689642"/>
                <a:gd name="connsiteX104" fmla="*/ 92648 w 485573"/>
                <a:gd name="connsiteY104" fmla="*/ 258775 h 689642"/>
                <a:gd name="connsiteX105" fmla="*/ 84026 w 485573"/>
                <a:gd name="connsiteY105" fmla="*/ 318992 h 689642"/>
                <a:gd name="connsiteX106" fmla="*/ 108948 w 485573"/>
                <a:gd name="connsiteY106" fmla="*/ 434443 h 689642"/>
                <a:gd name="connsiteX107" fmla="*/ 114337 w 485573"/>
                <a:gd name="connsiteY107" fmla="*/ 447645 h 689642"/>
                <a:gd name="connsiteX108" fmla="*/ 120669 w 485573"/>
                <a:gd name="connsiteY108" fmla="*/ 442391 h 689642"/>
                <a:gd name="connsiteX109" fmla="*/ 145995 w 485573"/>
                <a:gd name="connsiteY109" fmla="*/ 417739 h 689642"/>
                <a:gd name="connsiteX110" fmla="*/ 468099 w 485573"/>
                <a:gd name="connsiteY110" fmla="*/ 210277 h 689642"/>
                <a:gd name="connsiteX111" fmla="*/ 468369 w 485573"/>
                <a:gd name="connsiteY111" fmla="*/ 183603 h 689642"/>
                <a:gd name="connsiteX112" fmla="*/ 414752 w 485573"/>
                <a:gd name="connsiteY112" fmla="*/ 183603 h 689642"/>
                <a:gd name="connsiteX113" fmla="*/ 361135 w 485573"/>
                <a:gd name="connsiteY113" fmla="*/ 183603 h 689642"/>
                <a:gd name="connsiteX114" fmla="*/ 354534 w 485573"/>
                <a:gd name="connsiteY114" fmla="*/ 193842 h 689642"/>
                <a:gd name="connsiteX115" fmla="*/ 274918 w 485573"/>
                <a:gd name="connsiteY115" fmla="*/ 234526 h 689642"/>
                <a:gd name="connsiteX116" fmla="*/ 261850 w 485573"/>
                <a:gd name="connsiteY116" fmla="*/ 236547 h 689642"/>
                <a:gd name="connsiteX117" fmla="*/ 365177 w 485573"/>
                <a:gd name="connsiteY117" fmla="*/ 237220 h 689642"/>
                <a:gd name="connsiteX118" fmla="*/ 467695 w 485573"/>
                <a:gd name="connsiteY118" fmla="*/ 236816 h 689642"/>
                <a:gd name="connsiteX119" fmla="*/ 468099 w 485573"/>
                <a:gd name="connsiteY119" fmla="*/ 210277 h 689642"/>
                <a:gd name="connsiteX120" fmla="*/ 297684 w 485573"/>
                <a:gd name="connsiteY120" fmla="*/ 216609 h 689642"/>
                <a:gd name="connsiteX121" fmla="*/ 351032 w 485573"/>
                <a:gd name="connsiteY121" fmla="*/ 162049 h 689642"/>
                <a:gd name="connsiteX122" fmla="*/ 345643 w 485573"/>
                <a:gd name="connsiteY122" fmla="*/ 113282 h 689642"/>
                <a:gd name="connsiteX123" fmla="*/ 343083 w 485573"/>
                <a:gd name="connsiteY123" fmla="*/ 108163 h 689642"/>
                <a:gd name="connsiteX124" fmla="*/ 278959 w 485573"/>
                <a:gd name="connsiteY124" fmla="*/ 108163 h 689642"/>
                <a:gd name="connsiteX125" fmla="*/ 214969 w 485573"/>
                <a:gd name="connsiteY125" fmla="*/ 108163 h 689642"/>
                <a:gd name="connsiteX126" fmla="*/ 212140 w 485573"/>
                <a:gd name="connsiteY126" fmla="*/ 114495 h 689642"/>
                <a:gd name="connsiteX127" fmla="*/ 226555 w 485573"/>
                <a:gd name="connsiteY127" fmla="*/ 196536 h 689642"/>
                <a:gd name="connsiteX128" fmla="*/ 262928 w 485573"/>
                <a:gd name="connsiteY128" fmla="*/ 217282 h 689642"/>
                <a:gd name="connsiteX129" fmla="*/ 297684 w 485573"/>
                <a:gd name="connsiteY129" fmla="*/ 216609 h 689642"/>
                <a:gd name="connsiteX130" fmla="*/ 428358 w 485573"/>
                <a:gd name="connsiteY130" fmla="*/ 89842 h 689642"/>
                <a:gd name="connsiteX131" fmla="*/ 450856 w 485573"/>
                <a:gd name="connsiteY131" fmla="*/ 68826 h 689642"/>
                <a:gd name="connsiteX132" fmla="*/ 454628 w 485573"/>
                <a:gd name="connsiteY132" fmla="*/ 37842 h 689642"/>
                <a:gd name="connsiteX133" fmla="*/ 455167 w 485573"/>
                <a:gd name="connsiteY133" fmla="*/ 13862 h 689642"/>
                <a:gd name="connsiteX134" fmla="*/ 279094 w 485573"/>
                <a:gd name="connsiteY134" fmla="*/ 13862 h 689642"/>
                <a:gd name="connsiteX135" fmla="*/ 102886 w 485573"/>
                <a:gd name="connsiteY135" fmla="*/ 13862 h 689642"/>
                <a:gd name="connsiteX136" fmla="*/ 103560 w 485573"/>
                <a:gd name="connsiteY136" fmla="*/ 37976 h 689642"/>
                <a:gd name="connsiteX137" fmla="*/ 107871 w 485573"/>
                <a:gd name="connsiteY137" fmla="*/ 69634 h 689642"/>
                <a:gd name="connsiteX138" fmla="*/ 129290 w 485573"/>
                <a:gd name="connsiteY138" fmla="*/ 89842 h 689642"/>
                <a:gd name="connsiteX139" fmla="*/ 278555 w 485573"/>
                <a:gd name="connsiteY139" fmla="*/ 91862 h 689642"/>
                <a:gd name="connsiteX140" fmla="*/ 428358 w 485573"/>
                <a:gd name="connsiteY140" fmla="*/ 89842 h 68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85573" h="689642">
                  <a:moveTo>
                    <a:pt x="58026" y="685148"/>
                  </a:moveTo>
                  <a:cubicBezTo>
                    <a:pt x="55736" y="683801"/>
                    <a:pt x="41995" y="670599"/>
                    <a:pt x="27580" y="655646"/>
                  </a:cubicBezTo>
                  <a:cubicBezTo>
                    <a:pt x="-1788" y="625604"/>
                    <a:pt x="-3808" y="622640"/>
                    <a:pt x="-575" y="611594"/>
                  </a:cubicBezTo>
                  <a:cubicBezTo>
                    <a:pt x="772" y="607013"/>
                    <a:pt x="4275" y="602972"/>
                    <a:pt x="17342" y="590443"/>
                  </a:cubicBezTo>
                  <a:lnTo>
                    <a:pt x="33508" y="574951"/>
                  </a:lnTo>
                  <a:lnTo>
                    <a:pt x="32026" y="569563"/>
                  </a:lnTo>
                  <a:cubicBezTo>
                    <a:pt x="28254" y="555822"/>
                    <a:pt x="31352" y="535480"/>
                    <a:pt x="38896" y="523759"/>
                  </a:cubicBezTo>
                  <a:cubicBezTo>
                    <a:pt x="40378" y="521604"/>
                    <a:pt x="55332" y="506381"/>
                    <a:pt x="72036" y="489946"/>
                  </a:cubicBezTo>
                  <a:lnTo>
                    <a:pt x="102482" y="460309"/>
                  </a:lnTo>
                  <a:lnTo>
                    <a:pt x="96689" y="447106"/>
                  </a:lnTo>
                  <a:cubicBezTo>
                    <a:pt x="75808" y="399417"/>
                    <a:pt x="65301" y="346070"/>
                    <a:pt x="68264" y="302826"/>
                  </a:cubicBezTo>
                  <a:cubicBezTo>
                    <a:pt x="73249" y="231697"/>
                    <a:pt x="108410" y="179697"/>
                    <a:pt x="176037" y="143324"/>
                  </a:cubicBezTo>
                  <a:lnTo>
                    <a:pt x="188700" y="136588"/>
                  </a:lnTo>
                  <a:lnTo>
                    <a:pt x="191664" y="125406"/>
                  </a:lnTo>
                  <a:cubicBezTo>
                    <a:pt x="193280" y="119210"/>
                    <a:pt x="195031" y="112878"/>
                    <a:pt x="195570" y="111261"/>
                  </a:cubicBezTo>
                  <a:lnTo>
                    <a:pt x="196513" y="108298"/>
                  </a:lnTo>
                  <a:lnTo>
                    <a:pt x="162969" y="107893"/>
                  </a:lnTo>
                  <a:lnTo>
                    <a:pt x="129425" y="107489"/>
                  </a:lnTo>
                  <a:lnTo>
                    <a:pt x="119187" y="102370"/>
                  </a:lnTo>
                  <a:cubicBezTo>
                    <a:pt x="101000" y="93479"/>
                    <a:pt x="90897" y="78795"/>
                    <a:pt x="88337" y="57645"/>
                  </a:cubicBezTo>
                  <a:cubicBezTo>
                    <a:pt x="87529" y="51448"/>
                    <a:pt x="87125" y="36629"/>
                    <a:pt x="87394" y="24909"/>
                  </a:cubicBezTo>
                  <a:cubicBezTo>
                    <a:pt x="87798" y="5914"/>
                    <a:pt x="88068" y="2950"/>
                    <a:pt x="90358" y="525"/>
                  </a:cubicBezTo>
                  <a:lnTo>
                    <a:pt x="92917" y="-2304"/>
                  </a:lnTo>
                  <a:lnTo>
                    <a:pt x="279094" y="-2304"/>
                  </a:lnTo>
                  <a:lnTo>
                    <a:pt x="465270" y="-2304"/>
                  </a:lnTo>
                  <a:lnTo>
                    <a:pt x="467830" y="525"/>
                  </a:lnTo>
                  <a:cubicBezTo>
                    <a:pt x="470120" y="3085"/>
                    <a:pt x="470389" y="6049"/>
                    <a:pt x="470794" y="25717"/>
                  </a:cubicBezTo>
                  <a:cubicBezTo>
                    <a:pt x="471467" y="62360"/>
                    <a:pt x="468234" y="76774"/>
                    <a:pt x="456244" y="89842"/>
                  </a:cubicBezTo>
                  <a:cubicBezTo>
                    <a:pt x="453146" y="93210"/>
                    <a:pt x="447757" y="97655"/>
                    <a:pt x="444389" y="99945"/>
                  </a:cubicBezTo>
                  <a:cubicBezTo>
                    <a:pt x="432939" y="107220"/>
                    <a:pt x="426607" y="108163"/>
                    <a:pt x="392524" y="108163"/>
                  </a:cubicBezTo>
                  <a:cubicBezTo>
                    <a:pt x="363695" y="108163"/>
                    <a:pt x="361674" y="108298"/>
                    <a:pt x="362617" y="110453"/>
                  </a:cubicBezTo>
                  <a:cubicBezTo>
                    <a:pt x="368141" y="125272"/>
                    <a:pt x="370431" y="149251"/>
                    <a:pt x="367467" y="162318"/>
                  </a:cubicBezTo>
                  <a:lnTo>
                    <a:pt x="366255" y="167303"/>
                  </a:lnTo>
                  <a:lnTo>
                    <a:pt x="420006" y="167707"/>
                  </a:lnTo>
                  <a:lnTo>
                    <a:pt x="473757" y="168111"/>
                  </a:lnTo>
                  <a:lnTo>
                    <a:pt x="478742" y="173230"/>
                  </a:lnTo>
                  <a:lnTo>
                    <a:pt x="483861" y="178215"/>
                  </a:lnTo>
                  <a:lnTo>
                    <a:pt x="483861" y="210412"/>
                  </a:lnTo>
                  <a:lnTo>
                    <a:pt x="483861" y="242609"/>
                  </a:lnTo>
                  <a:lnTo>
                    <a:pt x="480493" y="246246"/>
                  </a:lnTo>
                  <a:cubicBezTo>
                    <a:pt x="473218" y="254060"/>
                    <a:pt x="478742" y="253655"/>
                    <a:pt x="364638" y="253655"/>
                  </a:cubicBezTo>
                  <a:cubicBezTo>
                    <a:pt x="250804" y="253655"/>
                    <a:pt x="256057" y="253925"/>
                    <a:pt x="248918" y="246381"/>
                  </a:cubicBezTo>
                  <a:cubicBezTo>
                    <a:pt x="246493" y="243821"/>
                    <a:pt x="245415" y="240857"/>
                    <a:pt x="245011" y="235738"/>
                  </a:cubicBezTo>
                  <a:lnTo>
                    <a:pt x="244472" y="228598"/>
                  </a:lnTo>
                  <a:lnTo>
                    <a:pt x="235850" y="224018"/>
                  </a:lnTo>
                  <a:lnTo>
                    <a:pt x="227363" y="219572"/>
                  </a:lnTo>
                  <a:lnTo>
                    <a:pt x="221570" y="222132"/>
                  </a:lnTo>
                  <a:cubicBezTo>
                    <a:pt x="211063" y="226712"/>
                    <a:pt x="192472" y="240049"/>
                    <a:pt x="185197" y="248132"/>
                  </a:cubicBezTo>
                  <a:cubicBezTo>
                    <a:pt x="176171" y="258236"/>
                    <a:pt x="170109" y="268205"/>
                    <a:pt x="165529" y="280868"/>
                  </a:cubicBezTo>
                  <a:cubicBezTo>
                    <a:pt x="162161" y="290163"/>
                    <a:pt x="161891" y="292049"/>
                    <a:pt x="161891" y="314277"/>
                  </a:cubicBezTo>
                  <a:cubicBezTo>
                    <a:pt x="161891" y="334619"/>
                    <a:pt x="162430" y="339469"/>
                    <a:pt x="165125" y="349977"/>
                  </a:cubicBezTo>
                  <a:cubicBezTo>
                    <a:pt x="168358" y="362775"/>
                    <a:pt x="175498" y="382713"/>
                    <a:pt x="177518" y="385003"/>
                  </a:cubicBezTo>
                  <a:cubicBezTo>
                    <a:pt x="178327" y="385811"/>
                    <a:pt x="184389" y="380692"/>
                    <a:pt x="193415" y="371666"/>
                  </a:cubicBezTo>
                  <a:lnTo>
                    <a:pt x="208099" y="357117"/>
                  </a:lnTo>
                  <a:lnTo>
                    <a:pt x="204866" y="352267"/>
                  </a:lnTo>
                  <a:cubicBezTo>
                    <a:pt x="201094" y="346878"/>
                    <a:pt x="200555" y="338930"/>
                    <a:pt x="203518" y="333407"/>
                  </a:cubicBezTo>
                  <a:cubicBezTo>
                    <a:pt x="206213" y="328288"/>
                    <a:pt x="257943" y="277365"/>
                    <a:pt x="263197" y="274671"/>
                  </a:cubicBezTo>
                  <a:cubicBezTo>
                    <a:pt x="268182" y="272111"/>
                    <a:pt x="273570" y="271977"/>
                    <a:pt x="279498" y="273997"/>
                  </a:cubicBezTo>
                  <a:cubicBezTo>
                    <a:pt x="284213" y="275614"/>
                    <a:pt x="415291" y="409656"/>
                    <a:pt x="417312" y="414910"/>
                  </a:cubicBezTo>
                  <a:cubicBezTo>
                    <a:pt x="419063" y="419759"/>
                    <a:pt x="418793" y="427034"/>
                    <a:pt x="416503" y="431345"/>
                  </a:cubicBezTo>
                  <a:cubicBezTo>
                    <a:pt x="414078" y="436195"/>
                    <a:pt x="361270" y="487656"/>
                    <a:pt x="356016" y="490350"/>
                  </a:cubicBezTo>
                  <a:cubicBezTo>
                    <a:pt x="350897" y="493044"/>
                    <a:pt x="341332" y="491967"/>
                    <a:pt x="336078" y="488060"/>
                  </a:cubicBezTo>
                  <a:lnTo>
                    <a:pt x="332172" y="485096"/>
                  </a:lnTo>
                  <a:lnTo>
                    <a:pt x="315063" y="501666"/>
                  </a:lnTo>
                  <a:cubicBezTo>
                    <a:pt x="305633" y="510827"/>
                    <a:pt x="268721" y="546796"/>
                    <a:pt x="232886" y="581687"/>
                  </a:cubicBezTo>
                  <a:cubicBezTo>
                    <a:pt x="197052" y="616444"/>
                    <a:pt x="165259" y="646620"/>
                    <a:pt x="162296" y="648775"/>
                  </a:cubicBezTo>
                  <a:cubicBezTo>
                    <a:pt x="148689" y="657801"/>
                    <a:pt x="130233" y="660091"/>
                    <a:pt x="112990" y="654568"/>
                  </a:cubicBezTo>
                  <a:cubicBezTo>
                    <a:pt x="110296" y="653625"/>
                    <a:pt x="107736" y="655511"/>
                    <a:pt x="94803" y="668309"/>
                  </a:cubicBezTo>
                  <a:cubicBezTo>
                    <a:pt x="86451" y="676392"/>
                    <a:pt x="77829" y="684071"/>
                    <a:pt x="75404" y="685283"/>
                  </a:cubicBezTo>
                  <a:cubicBezTo>
                    <a:pt x="69746" y="688112"/>
                    <a:pt x="63145" y="687977"/>
                    <a:pt x="58026" y="685148"/>
                  </a:cubicBezTo>
                  <a:close/>
                  <a:moveTo>
                    <a:pt x="82275" y="657936"/>
                  </a:moveTo>
                  <a:lnTo>
                    <a:pt x="95612" y="644464"/>
                  </a:lnTo>
                  <a:lnTo>
                    <a:pt x="68803" y="616982"/>
                  </a:lnTo>
                  <a:lnTo>
                    <a:pt x="42130" y="589500"/>
                  </a:lnTo>
                  <a:lnTo>
                    <a:pt x="28928" y="601490"/>
                  </a:lnTo>
                  <a:cubicBezTo>
                    <a:pt x="15321" y="614153"/>
                    <a:pt x="13705" y="616309"/>
                    <a:pt x="15456" y="619542"/>
                  </a:cubicBezTo>
                  <a:cubicBezTo>
                    <a:pt x="17342" y="622910"/>
                    <a:pt x="65974" y="671273"/>
                    <a:pt x="67591" y="671273"/>
                  </a:cubicBezTo>
                  <a:cubicBezTo>
                    <a:pt x="68399" y="671273"/>
                    <a:pt x="75000" y="665210"/>
                    <a:pt x="82275" y="657936"/>
                  </a:cubicBezTo>
                  <a:close/>
                  <a:moveTo>
                    <a:pt x="149632" y="637459"/>
                  </a:moveTo>
                  <a:cubicBezTo>
                    <a:pt x="153674" y="635304"/>
                    <a:pt x="184119" y="606609"/>
                    <a:pt x="238006" y="554070"/>
                  </a:cubicBezTo>
                  <a:cubicBezTo>
                    <a:pt x="283135" y="510018"/>
                    <a:pt x="320182" y="473511"/>
                    <a:pt x="320182" y="472972"/>
                  </a:cubicBezTo>
                  <a:cubicBezTo>
                    <a:pt x="320182" y="471355"/>
                    <a:pt x="221436" y="370184"/>
                    <a:pt x="219819" y="370184"/>
                  </a:cubicBezTo>
                  <a:cubicBezTo>
                    <a:pt x="218876" y="370184"/>
                    <a:pt x="181156" y="406288"/>
                    <a:pt x="135757" y="450340"/>
                  </a:cubicBezTo>
                  <a:cubicBezTo>
                    <a:pt x="44016" y="539656"/>
                    <a:pt x="46441" y="536692"/>
                    <a:pt x="46441" y="553936"/>
                  </a:cubicBezTo>
                  <a:cubicBezTo>
                    <a:pt x="46306" y="569158"/>
                    <a:pt x="49135" y="573335"/>
                    <a:pt x="80523" y="605666"/>
                  </a:cubicBezTo>
                  <a:cubicBezTo>
                    <a:pt x="113529" y="639615"/>
                    <a:pt x="116897" y="641905"/>
                    <a:pt x="133871" y="641096"/>
                  </a:cubicBezTo>
                  <a:cubicBezTo>
                    <a:pt x="140741" y="640827"/>
                    <a:pt x="145187" y="639749"/>
                    <a:pt x="149632" y="637459"/>
                  </a:cubicBezTo>
                  <a:close/>
                  <a:moveTo>
                    <a:pt x="375954" y="450205"/>
                  </a:moveTo>
                  <a:cubicBezTo>
                    <a:pt x="393332" y="433231"/>
                    <a:pt x="402358" y="423531"/>
                    <a:pt x="402089" y="422049"/>
                  </a:cubicBezTo>
                  <a:cubicBezTo>
                    <a:pt x="401550" y="418816"/>
                    <a:pt x="274513" y="288681"/>
                    <a:pt x="271954" y="288681"/>
                  </a:cubicBezTo>
                  <a:cubicBezTo>
                    <a:pt x="269394" y="288681"/>
                    <a:pt x="217529" y="340008"/>
                    <a:pt x="218068" y="342029"/>
                  </a:cubicBezTo>
                  <a:cubicBezTo>
                    <a:pt x="218607" y="344453"/>
                    <a:pt x="346182" y="475936"/>
                    <a:pt x="347933" y="475936"/>
                  </a:cubicBezTo>
                  <a:cubicBezTo>
                    <a:pt x="348742" y="475936"/>
                    <a:pt x="361270" y="464350"/>
                    <a:pt x="375954" y="450205"/>
                  </a:cubicBezTo>
                  <a:close/>
                  <a:moveTo>
                    <a:pt x="145995" y="417739"/>
                  </a:moveTo>
                  <a:lnTo>
                    <a:pt x="165259" y="398474"/>
                  </a:lnTo>
                  <a:lnTo>
                    <a:pt x="159871" y="385407"/>
                  </a:lnTo>
                  <a:cubicBezTo>
                    <a:pt x="156907" y="378267"/>
                    <a:pt x="152596" y="365334"/>
                    <a:pt x="150171" y="356443"/>
                  </a:cubicBezTo>
                  <a:cubicBezTo>
                    <a:pt x="146130" y="341490"/>
                    <a:pt x="145860" y="339200"/>
                    <a:pt x="145860" y="316298"/>
                  </a:cubicBezTo>
                  <a:cubicBezTo>
                    <a:pt x="145726" y="294878"/>
                    <a:pt x="146130" y="290837"/>
                    <a:pt x="148824" y="281541"/>
                  </a:cubicBezTo>
                  <a:cubicBezTo>
                    <a:pt x="157581" y="251365"/>
                    <a:pt x="176171" y="228598"/>
                    <a:pt x="206078" y="211894"/>
                  </a:cubicBezTo>
                  <a:cubicBezTo>
                    <a:pt x="214565" y="207179"/>
                    <a:pt x="214430" y="208122"/>
                    <a:pt x="207291" y="199230"/>
                  </a:cubicBezTo>
                  <a:cubicBezTo>
                    <a:pt x="202037" y="192764"/>
                    <a:pt x="194897" y="177137"/>
                    <a:pt x="192068" y="166360"/>
                  </a:cubicBezTo>
                  <a:cubicBezTo>
                    <a:pt x="190721" y="160837"/>
                    <a:pt x="189239" y="155987"/>
                    <a:pt x="188835" y="155583"/>
                  </a:cubicBezTo>
                  <a:cubicBezTo>
                    <a:pt x="188565" y="155313"/>
                    <a:pt x="184119" y="157334"/>
                    <a:pt x="179135" y="160028"/>
                  </a:cubicBezTo>
                  <a:cubicBezTo>
                    <a:pt x="135218" y="184546"/>
                    <a:pt x="105985" y="217821"/>
                    <a:pt x="92648" y="258775"/>
                  </a:cubicBezTo>
                  <a:cubicBezTo>
                    <a:pt x="86316" y="277904"/>
                    <a:pt x="83891" y="294744"/>
                    <a:pt x="84026" y="318992"/>
                  </a:cubicBezTo>
                  <a:cubicBezTo>
                    <a:pt x="84161" y="356847"/>
                    <a:pt x="91840" y="392816"/>
                    <a:pt x="108948" y="434443"/>
                  </a:cubicBezTo>
                  <a:lnTo>
                    <a:pt x="114337" y="447645"/>
                  </a:lnTo>
                  <a:lnTo>
                    <a:pt x="120669" y="442391"/>
                  </a:lnTo>
                  <a:cubicBezTo>
                    <a:pt x="124036" y="439428"/>
                    <a:pt x="135487" y="428381"/>
                    <a:pt x="145995" y="417739"/>
                  </a:cubicBezTo>
                  <a:close/>
                  <a:moveTo>
                    <a:pt x="468099" y="210277"/>
                  </a:moveTo>
                  <a:lnTo>
                    <a:pt x="468369" y="183603"/>
                  </a:lnTo>
                  <a:lnTo>
                    <a:pt x="414752" y="183603"/>
                  </a:lnTo>
                  <a:lnTo>
                    <a:pt x="361135" y="183603"/>
                  </a:lnTo>
                  <a:lnTo>
                    <a:pt x="354534" y="193842"/>
                  </a:lnTo>
                  <a:cubicBezTo>
                    <a:pt x="336482" y="221458"/>
                    <a:pt x="308596" y="235873"/>
                    <a:pt x="274918" y="234526"/>
                  </a:cubicBezTo>
                  <a:cubicBezTo>
                    <a:pt x="261715" y="234122"/>
                    <a:pt x="259560" y="234391"/>
                    <a:pt x="261850" y="236547"/>
                  </a:cubicBezTo>
                  <a:cubicBezTo>
                    <a:pt x="262254" y="237085"/>
                    <a:pt x="308866" y="237355"/>
                    <a:pt x="365177" y="237220"/>
                  </a:cubicBezTo>
                  <a:lnTo>
                    <a:pt x="467695" y="236816"/>
                  </a:lnTo>
                  <a:lnTo>
                    <a:pt x="468099" y="210277"/>
                  </a:lnTo>
                  <a:close/>
                  <a:moveTo>
                    <a:pt x="297684" y="216609"/>
                  </a:moveTo>
                  <a:cubicBezTo>
                    <a:pt x="323280" y="210008"/>
                    <a:pt x="345239" y="187645"/>
                    <a:pt x="351032" y="162049"/>
                  </a:cubicBezTo>
                  <a:cubicBezTo>
                    <a:pt x="354534" y="147096"/>
                    <a:pt x="352109" y="126080"/>
                    <a:pt x="345643" y="113282"/>
                  </a:cubicBezTo>
                  <a:lnTo>
                    <a:pt x="343083" y="108163"/>
                  </a:lnTo>
                  <a:lnTo>
                    <a:pt x="278959" y="108163"/>
                  </a:lnTo>
                  <a:lnTo>
                    <a:pt x="214969" y="108163"/>
                  </a:lnTo>
                  <a:lnTo>
                    <a:pt x="212140" y="114495"/>
                  </a:lnTo>
                  <a:cubicBezTo>
                    <a:pt x="199746" y="142515"/>
                    <a:pt x="205539" y="175116"/>
                    <a:pt x="226555" y="196536"/>
                  </a:cubicBezTo>
                  <a:cubicBezTo>
                    <a:pt x="237332" y="207313"/>
                    <a:pt x="247975" y="213510"/>
                    <a:pt x="262928" y="217282"/>
                  </a:cubicBezTo>
                  <a:cubicBezTo>
                    <a:pt x="269933" y="219168"/>
                    <a:pt x="289602" y="218764"/>
                    <a:pt x="297684" y="216609"/>
                  </a:cubicBezTo>
                  <a:close/>
                  <a:moveTo>
                    <a:pt x="428358" y="89842"/>
                  </a:moveTo>
                  <a:cubicBezTo>
                    <a:pt x="437115" y="86878"/>
                    <a:pt x="447084" y="77583"/>
                    <a:pt x="450856" y="68826"/>
                  </a:cubicBezTo>
                  <a:cubicBezTo>
                    <a:pt x="453685" y="62494"/>
                    <a:pt x="454089" y="58992"/>
                    <a:pt x="454628" y="37842"/>
                  </a:cubicBezTo>
                  <a:lnTo>
                    <a:pt x="455167" y="13862"/>
                  </a:lnTo>
                  <a:lnTo>
                    <a:pt x="279094" y="13862"/>
                  </a:lnTo>
                  <a:lnTo>
                    <a:pt x="102886" y="13862"/>
                  </a:lnTo>
                  <a:lnTo>
                    <a:pt x="103560" y="37976"/>
                  </a:lnTo>
                  <a:cubicBezTo>
                    <a:pt x="104099" y="60878"/>
                    <a:pt x="104368" y="62494"/>
                    <a:pt x="107871" y="69634"/>
                  </a:cubicBezTo>
                  <a:cubicBezTo>
                    <a:pt x="112182" y="78256"/>
                    <a:pt x="121342" y="87013"/>
                    <a:pt x="129290" y="89842"/>
                  </a:cubicBezTo>
                  <a:cubicBezTo>
                    <a:pt x="134140" y="91458"/>
                    <a:pt x="155425" y="91862"/>
                    <a:pt x="278555" y="91862"/>
                  </a:cubicBezTo>
                  <a:cubicBezTo>
                    <a:pt x="406534" y="91997"/>
                    <a:pt x="422835" y="91728"/>
                    <a:pt x="428358" y="89842"/>
                  </a:cubicBezTo>
                  <a:close/>
                </a:path>
              </a:pathLst>
            </a:custGeom>
            <a:grpFill/>
            <a:ln w="134" cap="flat">
              <a:noFill/>
              <a:prstDash val="solid"/>
              <a:miter/>
            </a:ln>
          </p:spPr>
          <p:txBody>
            <a:bodyPr rtlCol="0" anchor="ctr"/>
            <a:lstStyle/>
            <a:p>
              <a:endParaRPr lang="ru-RU"/>
            </a:p>
          </p:txBody>
        </p:sp>
        <p:sp>
          <p:nvSpPr>
            <p:cNvPr id="29" name="Полилиния: фигура 28">
              <a:extLst>
                <a:ext uri="{FF2B5EF4-FFF2-40B4-BE49-F238E27FC236}">
                  <a16:creationId xmlns:a16="http://schemas.microsoft.com/office/drawing/2014/main" id="{59499505-9A7E-C1DF-1AA7-6C06F251D6F5}"/>
                </a:ext>
              </a:extLst>
            </p:cNvPr>
            <p:cNvSpPr/>
            <p:nvPr/>
          </p:nvSpPr>
          <p:spPr>
            <a:xfrm flipV="1">
              <a:off x="2485059" y="4743211"/>
              <a:ext cx="86435" cy="86473"/>
            </a:xfrm>
            <a:custGeom>
              <a:avLst/>
              <a:gdLst>
                <a:gd name="connsiteX0" fmla="*/ 30172 w 86435"/>
                <a:gd name="connsiteY0" fmla="*/ 84278 h 86473"/>
                <a:gd name="connsiteX1" fmla="*/ -678 w 86435"/>
                <a:gd name="connsiteY1" fmla="*/ 52485 h 86473"/>
                <a:gd name="connsiteX2" fmla="*/ 24110 w 86435"/>
                <a:gd name="connsiteY2" fmla="*/ 2371 h 86473"/>
                <a:gd name="connsiteX3" fmla="*/ 59540 w 86435"/>
                <a:gd name="connsiteY3" fmla="*/ 2910 h 86473"/>
                <a:gd name="connsiteX4" fmla="*/ 80556 w 86435"/>
                <a:gd name="connsiteY4" fmla="*/ 23386 h 86473"/>
                <a:gd name="connsiteX5" fmla="*/ 81094 w 86435"/>
                <a:gd name="connsiteY5" fmla="*/ 60298 h 86473"/>
                <a:gd name="connsiteX6" fmla="*/ 58866 w 86435"/>
                <a:gd name="connsiteY6" fmla="*/ 82392 h 86473"/>
                <a:gd name="connsiteX7" fmla="*/ 30172 w 86435"/>
                <a:gd name="connsiteY7" fmla="*/ 84278 h 86473"/>
                <a:gd name="connsiteX8" fmla="*/ 49032 w 86435"/>
                <a:gd name="connsiteY8" fmla="*/ 68651 h 86473"/>
                <a:gd name="connsiteX9" fmla="*/ 68431 w 86435"/>
                <a:gd name="connsiteY9" fmla="*/ 38744 h 86473"/>
                <a:gd name="connsiteX10" fmla="*/ 21146 w 86435"/>
                <a:gd name="connsiteY10" fmla="*/ 24329 h 86473"/>
                <a:gd name="connsiteX11" fmla="*/ 14949 w 86435"/>
                <a:gd name="connsiteY11" fmla="*/ 48309 h 86473"/>
                <a:gd name="connsiteX12" fmla="*/ 49032 w 86435"/>
                <a:gd name="connsiteY12" fmla="*/ 68651 h 8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435" h="86473">
                  <a:moveTo>
                    <a:pt x="30172" y="84278"/>
                  </a:moveTo>
                  <a:cubicBezTo>
                    <a:pt x="14006" y="79832"/>
                    <a:pt x="3498" y="69055"/>
                    <a:pt x="-678" y="52485"/>
                  </a:cubicBezTo>
                  <a:cubicBezTo>
                    <a:pt x="-5797" y="32547"/>
                    <a:pt x="4711" y="11262"/>
                    <a:pt x="24110" y="2371"/>
                  </a:cubicBezTo>
                  <a:cubicBezTo>
                    <a:pt x="33675" y="-2075"/>
                    <a:pt x="49436" y="-1806"/>
                    <a:pt x="59540" y="2910"/>
                  </a:cubicBezTo>
                  <a:cubicBezTo>
                    <a:pt x="68701" y="7220"/>
                    <a:pt x="75706" y="14091"/>
                    <a:pt x="80556" y="23386"/>
                  </a:cubicBezTo>
                  <a:cubicBezTo>
                    <a:pt x="85540" y="33086"/>
                    <a:pt x="85809" y="49790"/>
                    <a:pt x="81094" y="60298"/>
                  </a:cubicBezTo>
                  <a:cubicBezTo>
                    <a:pt x="77457" y="68516"/>
                    <a:pt x="67219" y="78619"/>
                    <a:pt x="58866" y="82392"/>
                  </a:cubicBezTo>
                  <a:cubicBezTo>
                    <a:pt x="50784" y="85894"/>
                    <a:pt x="38794" y="86702"/>
                    <a:pt x="30172" y="84278"/>
                  </a:cubicBezTo>
                  <a:close/>
                  <a:moveTo>
                    <a:pt x="49032" y="68651"/>
                  </a:moveTo>
                  <a:cubicBezTo>
                    <a:pt x="61291" y="65283"/>
                    <a:pt x="69913" y="51946"/>
                    <a:pt x="68431" y="38744"/>
                  </a:cubicBezTo>
                  <a:cubicBezTo>
                    <a:pt x="65602" y="15707"/>
                    <a:pt x="36908" y="6816"/>
                    <a:pt x="21146" y="24329"/>
                  </a:cubicBezTo>
                  <a:cubicBezTo>
                    <a:pt x="14815" y="31334"/>
                    <a:pt x="12794" y="39013"/>
                    <a:pt x="14949" y="48309"/>
                  </a:cubicBezTo>
                  <a:cubicBezTo>
                    <a:pt x="18452" y="63936"/>
                    <a:pt x="33540" y="72961"/>
                    <a:pt x="49032" y="68651"/>
                  </a:cubicBezTo>
                  <a:close/>
                </a:path>
              </a:pathLst>
            </a:custGeom>
            <a:grpFill/>
            <a:ln w="134" cap="flat">
              <a:noFill/>
              <a:prstDash val="solid"/>
              <a:miter/>
            </a:ln>
          </p:spPr>
          <p:txBody>
            <a:bodyPr rtlCol="0" anchor="ctr"/>
            <a:lstStyle/>
            <a:p>
              <a:endParaRPr lang="ru-RU"/>
            </a:p>
          </p:txBody>
        </p:sp>
        <p:sp>
          <p:nvSpPr>
            <p:cNvPr id="30" name="Полилиния: фигура 29">
              <a:extLst>
                <a:ext uri="{FF2B5EF4-FFF2-40B4-BE49-F238E27FC236}">
                  <a16:creationId xmlns:a16="http://schemas.microsoft.com/office/drawing/2014/main" id="{EB221AF6-0707-350A-A9F3-A89C6BCA13FF}"/>
                </a:ext>
              </a:extLst>
            </p:cNvPr>
            <p:cNvSpPr/>
            <p:nvPr/>
          </p:nvSpPr>
          <p:spPr>
            <a:xfrm flipV="1">
              <a:off x="2379869" y="4867894"/>
              <a:ext cx="47828" cy="48228"/>
            </a:xfrm>
            <a:custGeom>
              <a:avLst/>
              <a:gdLst>
                <a:gd name="connsiteX0" fmla="*/ 11043 w 47828"/>
                <a:gd name="connsiteY0" fmla="*/ 45888 h 48228"/>
                <a:gd name="connsiteX1" fmla="*/ 1882 w 47828"/>
                <a:gd name="connsiteY1" fmla="*/ 11671 h 48228"/>
                <a:gd name="connsiteX2" fmla="*/ 38659 w 47828"/>
                <a:gd name="connsiteY2" fmla="*/ 5878 h 48228"/>
                <a:gd name="connsiteX3" fmla="*/ 37312 w 47828"/>
                <a:gd name="connsiteY3" fmla="*/ 44406 h 48228"/>
                <a:gd name="connsiteX4" fmla="*/ 11043 w 47828"/>
                <a:gd name="connsiteY4" fmla="*/ 45888 h 48228"/>
                <a:gd name="connsiteX5" fmla="*/ 29364 w 47828"/>
                <a:gd name="connsiteY5" fmla="*/ 29588 h 48228"/>
                <a:gd name="connsiteX6" fmla="*/ 17240 w 47828"/>
                <a:gd name="connsiteY6" fmla="*/ 18676 h 48228"/>
                <a:gd name="connsiteX7" fmla="*/ 23437 w 47828"/>
                <a:gd name="connsiteY7" fmla="*/ 32147 h 48228"/>
                <a:gd name="connsiteX8" fmla="*/ 29364 w 47828"/>
                <a:gd name="connsiteY8" fmla="*/ 29588 h 4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828" h="48228">
                  <a:moveTo>
                    <a:pt x="11043" y="45888"/>
                  </a:moveTo>
                  <a:cubicBezTo>
                    <a:pt x="-543" y="38614"/>
                    <a:pt x="-4449" y="24199"/>
                    <a:pt x="1882" y="11671"/>
                  </a:cubicBezTo>
                  <a:cubicBezTo>
                    <a:pt x="8214" y="-858"/>
                    <a:pt x="27747" y="-3956"/>
                    <a:pt x="38659" y="5878"/>
                  </a:cubicBezTo>
                  <a:cubicBezTo>
                    <a:pt x="49975" y="16116"/>
                    <a:pt x="49167" y="35919"/>
                    <a:pt x="37312" y="44406"/>
                  </a:cubicBezTo>
                  <a:cubicBezTo>
                    <a:pt x="30981" y="48852"/>
                    <a:pt x="17105" y="49660"/>
                    <a:pt x="11043" y="45888"/>
                  </a:cubicBezTo>
                  <a:close/>
                  <a:moveTo>
                    <a:pt x="29364" y="29588"/>
                  </a:moveTo>
                  <a:cubicBezTo>
                    <a:pt x="34214" y="20292"/>
                    <a:pt x="24514" y="11401"/>
                    <a:pt x="17240" y="18676"/>
                  </a:cubicBezTo>
                  <a:cubicBezTo>
                    <a:pt x="11716" y="24199"/>
                    <a:pt x="15488" y="32147"/>
                    <a:pt x="23437" y="32147"/>
                  </a:cubicBezTo>
                  <a:cubicBezTo>
                    <a:pt x="26535" y="32147"/>
                    <a:pt x="28421" y="31339"/>
                    <a:pt x="29364" y="29588"/>
                  </a:cubicBezTo>
                  <a:close/>
                </a:path>
              </a:pathLst>
            </a:custGeom>
            <a:grpFill/>
            <a:ln w="134" cap="flat">
              <a:noFill/>
              <a:prstDash val="solid"/>
              <a:miter/>
            </a:ln>
          </p:spPr>
          <p:txBody>
            <a:bodyPr rtlCol="0" anchor="ctr"/>
            <a:lstStyle/>
            <a:p>
              <a:endParaRPr lang="ru-RU"/>
            </a:p>
          </p:txBody>
        </p:sp>
        <p:sp>
          <p:nvSpPr>
            <p:cNvPr id="31" name="Полилиния: фигура 30">
              <a:extLst>
                <a:ext uri="{FF2B5EF4-FFF2-40B4-BE49-F238E27FC236}">
                  <a16:creationId xmlns:a16="http://schemas.microsoft.com/office/drawing/2014/main" id="{9C9ADDE1-FF34-B8B8-D08B-4F22A9A43B27}"/>
                </a:ext>
              </a:extLst>
            </p:cNvPr>
            <p:cNvSpPr/>
            <p:nvPr/>
          </p:nvSpPr>
          <p:spPr>
            <a:xfrm flipV="1">
              <a:off x="2448394" y="4867933"/>
              <a:ext cx="47872" cy="48158"/>
            </a:xfrm>
            <a:custGeom>
              <a:avLst/>
              <a:gdLst>
                <a:gd name="connsiteX0" fmla="*/ 10361 w 47872"/>
                <a:gd name="connsiteY0" fmla="*/ 45992 h 48158"/>
                <a:gd name="connsiteX1" fmla="*/ -12 w 47872"/>
                <a:gd name="connsiteY1" fmla="*/ 15546 h 48158"/>
                <a:gd name="connsiteX2" fmla="*/ 15615 w 47872"/>
                <a:gd name="connsiteY2" fmla="*/ 997 h 48158"/>
                <a:gd name="connsiteX3" fmla="*/ 43636 w 47872"/>
                <a:gd name="connsiteY3" fmla="*/ 13256 h 48158"/>
                <a:gd name="connsiteX4" fmla="*/ 34340 w 47872"/>
                <a:gd name="connsiteY4" fmla="*/ 45588 h 48158"/>
                <a:gd name="connsiteX5" fmla="*/ 10361 w 47872"/>
                <a:gd name="connsiteY5" fmla="*/ 45992 h 48158"/>
                <a:gd name="connsiteX6" fmla="*/ 28009 w 47872"/>
                <a:gd name="connsiteY6" fmla="*/ 29826 h 48158"/>
                <a:gd name="connsiteX7" fmla="*/ 27739 w 47872"/>
                <a:gd name="connsiteY7" fmla="*/ 18645 h 48158"/>
                <a:gd name="connsiteX8" fmla="*/ 17231 w 47872"/>
                <a:gd name="connsiteY8" fmla="*/ 18106 h 48158"/>
                <a:gd name="connsiteX9" fmla="*/ 16423 w 47872"/>
                <a:gd name="connsiteY9" fmla="*/ 29961 h 48158"/>
                <a:gd name="connsiteX10" fmla="*/ 28009 w 47872"/>
                <a:gd name="connsiteY10" fmla="*/ 29826 h 4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72" h="48158">
                  <a:moveTo>
                    <a:pt x="10361" y="45992"/>
                  </a:moveTo>
                  <a:cubicBezTo>
                    <a:pt x="527" y="41142"/>
                    <a:pt x="-4323" y="26862"/>
                    <a:pt x="-12" y="15546"/>
                  </a:cubicBezTo>
                  <a:cubicBezTo>
                    <a:pt x="2952" y="7867"/>
                    <a:pt x="8071" y="3018"/>
                    <a:pt x="15615" y="997"/>
                  </a:cubicBezTo>
                  <a:cubicBezTo>
                    <a:pt x="27335" y="-2102"/>
                    <a:pt x="38247" y="2613"/>
                    <a:pt x="43636" y="13256"/>
                  </a:cubicBezTo>
                  <a:cubicBezTo>
                    <a:pt x="49563" y="24707"/>
                    <a:pt x="45117" y="40064"/>
                    <a:pt x="34340" y="45588"/>
                  </a:cubicBezTo>
                  <a:cubicBezTo>
                    <a:pt x="28009" y="48956"/>
                    <a:pt x="16693" y="49090"/>
                    <a:pt x="10361" y="45992"/>
                  </a:cubicBezTo>
                  <a:close/>
                  <a:moveTo>
                    <a:pt x="28009" y="29826"/>
                  </a:moveTo>
                  <a:cubicBezTo>
                    <a:pt x="31242" y="26997"/>
                    <a:pt x="31107" y="22012"/>
                    <a:pt x="27739" y="18645"/>
                  </a:cubicBezTo>
                  <a:cubicBezTo>
                    <a:pt x="24506" y="15411"/>
                    <a:pt x="21273" y="15277"/>
                    <a:pt x="17231" y="18106"/>
                  </a:cubicBezTo>
                  <a:cubicBezTo>
                    <a:pt x="13729" y="20531"/>
                    <a:pt x="13190" y="26862"/>
                    <a:pt x="16423" y="29961"/>
                  </a:cubicBezTo>
                  <a:cubicBezTo>
                    <a:pt x="19117" y="32790"/>
                    <a:pt x="24910" y="32655"/>
                    <a:pt x="28009" y="29826"/>
                  </a:cubicBezTo>
                  <a:close/>
                </a:path>
              </a:pathLst>
            </a:custGeom>
            <a:grpFill/>
            <a:ln w="134" cap="flat">
              <a:noFill/>
              <a:prstDash val="solid"/>
              <a:miter/>
            </a:ln>
          </p:spPr>
          <p:txBody>
            <a:bodyPr rtlCol="0" anchor="ctr"/>
            <a:lstStyle/>
            <a:p>
              <a:endParaRPr lang="ru-RU"/>
            </a:p>
          </p:txBody>
        </p:sp>
        <p:sp>
          <p:nvSpPr>
            <p:cNvPr id="7168" name="Полилиния: фигура 7167">
              <a:extLst>
                <a:ext uri="{FF2B5EF4-FFF2-40B4-BE49-F238E27FC236}">
                  <a16:creationId xmlns:a16="http://schemas.microsoft.com/office/drawing/2014/main" id="{47C6DC70-3DA1-EFCD-EABB-83BC11170D8D}"/>
                </a:ext>
              </a:extLst>
            </p:cNvPr>
            <p:cNvSpPr/>
            <p:nvPr/>
          </p:nvSpPr>
          <p:spPr>
            <a:xfrm flipV="1">
              <a:off x="2517031" y="4867847"/>
              <a:ext cx="47612" cy="48186"/>
            </a:xfrm>
            <a:custGeom>
              <a:avLst/>
              <a:gdLst>
                <a:gd name="connsiteX0" fmla="*/ 9836 w 47612"/>
                <a:gd name="connsiteY0" fmla="*/ 45664 h 48186"/>
                <a:gd name="connsiteX1" fmla="*/ -1615 w 47612"/>
                <a:gd name="connsiteY1" fmla="*/ 18990 h 48186"/>
                <a:gd name="connsiteX2" fmla="*/ 17111 w 47612"/>
                <a:gd name="connsiteY2" fmla="*/ 399 h 48186"/>
                <a:gd name="connsiteX3" fmla="*/ 44727 w 47612"/>
                <a:gd name="connsiteY3" fmla="*/ 17778 h 48186"/>
                <a:gd name="connsiteX4" fmla="*/ 34085 w 47612"/>
                <a:gd name="connsiteY4" fmla="*/ 45260 h 48186"/>
                <a:gd name="connsiteX5" fmla="*/ 9836 w 47612"/>
                <a:gd name="connsiteY5" fmla="*/ 45664 h 48186"/>
                <a:gd name="connsiteX6" fmla="*/ 27618 w 47612"/>
                <a:gd name="connsiteY6" fmla="*/ 29767 h 48186"/>
                <a:gd name="connsiteX7" fmla="*/ 27349 w 47612"/>
                <a:gd name="connsiteY7" fmla="*/ 18586 h 48186"/>
                <a:gd name="connsiteX8" fmla="*/ 16302 w 47612"/>
                <a:gd name="connsiteY8" fmla="*/ 18182 h 48186"/>
                <a:gd name="connsiteX9" fmla="*/ 15494 w 47612"/>
                <a:gd name="connsiteY9" fmla="*/ 30441 h 48186"/>
                <a:gd name="connsiteX10" fmla="*/ 27618 w 47612"/>
                <a:gd name="connsiteY10" fmla="*/ 29767 h 4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612" h="48186">
                  <a:moveTo>
                    <a:pt x="9836" y="45664"/>
                  </a:moveTo>
                  <a:cubicBezTo>
                    <a:pt x="810" y="40949"/>
                    <a:pt x="-3501" y="30980"/>
                    <a:pt x="-1615" y="18990"/>
                  </a:cubicBezTo>
                  <a:cubicBezTo>
                    <a:pt x="-268" y="9830"/>
                    <a:pt x="7950" y="1747"/>
                    <a:pt x="17111" y="399"/>
                  </a:cubicBezTo>
                  <a:cubicBezTo>
                    <a:pt x="30313" y="-1621"/>
                    <a:pt x="41629" y="5519"/>
                    <a:pt x="44727" y="17778"/>
                  </a:cubicBezTo>
                  <a:cubicBezTo>
                    <a:pt x="47422" y="28690"/>
                    <a:pt x="43515" y="38793"/>
                    <a:pt x="34085" y="45260"/>
                  </a:cubicBezTo>
                  <a:cubicBezTo>
                    <a:pt x="28427" y="49032"/>
                    <a:pt x="16707" y="49301"/>
                    <a:pt x="9836" y="45664"/>
                  </a:cubicBezTo>
                  <a:close/>
                  <a:moveTo>
                    <a:pt x="27618" y="29767"/>
                  </a:moveTo>
                  <a:cubicBezTo>
                    <a:pt x="30852" y="26938"/>
                    <a:pt x="30717" y="21954"/>
                    <a:pt x="27349" y="18586"/>
                  </a:cubicBezTo>
                  <a:cubicBezTo>
                    <a:pt x="24116" y="15353"/>
                    <a:pt x="19670" y="15083"/>
                    <a:pt x="16302" y="18182"/>
                  </a:cubicBezTo>
                  <a:cubicBezTo>
                    <a:pt x="13608" y="20607"/>
                    <a:pt x="13069" y="28016"/>
                    <a:pt x="15494" y="30441"/>
                  </a:cubicBezTo>
                  <a:cubicBezTo>
                    <a:pt x="17784" y="32731"/>
                    <a:pt x="24655" y="32462"/>
                    <a:pt x="27618" y="29767"/>
                  </a:cubicBezTo>
                  <a:close/>
                </a:path>
              </a:pathLst>
            </a:custGeom>
            <a:grpFill/>
            <a:ln w="134" cap="flat">
              <a:noFill/>
              <a:prstDash val="solid"/>
              <a:miter/>
            </a:ln>
          </p:spPr>
          <p:txBody>
            <a:bodyPr rtlCol="0" anchor="ctr"/>
            <a:lstStyle/>
            <a:p>
              <a:endParaRPr lang="ru-RU"/>
            </a:p>
          </p:txBody>
        </p:sp>
        <p:sp>
          <p:nvSpPr>
            <p:cNvPr id="7169" name="Полилиния: фигура 7168">
              <a:extLst>
                <a:ext uri="{FF2B5EF4-FFF2-40B4-BE49-F238E27FC236}">
                  <a16:creationId xmlns:a16="http://schemas.microsoft.com/office/drawing/2014/main" id="{A012B7B9-D69B-5D8A-1657-7F6C7DC84442}"/>
                </a:ext>
              </a:extLst>
            </p:cNvPr>
            <p:cNvSpPr/>
            <p:nvPr/>
          </p:nvSpPr>
          <p:spPr>
            <a:xfrm flipV="1">
              <a:off x="2753853" y="4395019"/>
              <a:ext cx="156308" cy="414922"/>
            </a:xfrm>
            <a:custGeom>
              <a:avLst/>
              <a:gdLst>
                <a:gd name="connsiteX0" fmla="*/ -2609 w 156308"/>
                <a:gd name="connsiteY0" fmla="*/ 410059 h 414922"/>
                <a:gd name="connsiteX1" fmla="*/ 6955 w 156308"/>
                <a:gd name="connsiteY1" fmla="*/ 359541 h 414922"/>
                <a:gd name="connsiteX2" fmla="*/ 47909 w 156308"/>
                <a:gd name="connsiteY2" fmla="*/ 311852 h 414922"/>
                <a:gd name="connsiteX3" fmla="*/ 56396 w 156308"/>
                <a:gd name="connsiteY3" fmla="*/ 305520 h 414922"/>
                <a:gd name="connsiteX4" fmla="*/ 47639 w 156308"/>
                <a:gd name="connsiteY4" fmla="*/ 298380 h 414922"/>
                <a:gd name="connsiteX5" fmla="*/ 15308 w 156308"/>
                <a:gd name="connsiteY5" fmla="*/ 265779 h 414922"/>
                <a:gd name="connsiteX6" fmla="*/ -185 w 156308"/>
                <a:gd name="connsiteY6" fmla="*/ 233448 h 414922"/>
                <a:gd name="connsiteX7" fmla="*/ -185 w 156308"/>
                <a:gd name="connsiteY7" fmla="*/ 176867 h 414922"/>
                <a:gd name="connsiteX8" fmla="*/ 50064 w 156308"/>
                <a:gd name="connsiteY8" fmla="*/ 110587 h 414922"/>
                <a:gd name="connsiteX9" fmla="*/ 56665 w 156308"/>
                <a:gd name="connsiteY9" fmla="*/ 105333 h 414922"/>
                <a:gd name="connsiteX10" fmla="*/ 48987 w 156308"/>
                <a:gd name="connsiteY10" fmla="*/ 99271 h 414922"/>
                <a:gd name="connsiteX11" fmla="*/ -3957 w 156308"/>
                <a:gd name="connsiteY11" fmla="*/ 9551 h 414922"/>
                <a:gd name="connsiteX12" fmla="*/ 4126 w 156308"/>
                <a:gd name="connsiteY12" fmla="*/ -2304 h 414922"/>
                <a:gd name="connsiteX13" fmla="*/ 12209 w 156308"/>
                <a:gd name="connsiteY13" fmla="*/ 9955 h 414922"/>
                <a:gd name="connsiteX14" fmla="*/ 20292 w 156308"/>
                <a:gd name="connsiteY14" fmla="*/ 42017 h 414922"/>
                <a:gd name="connsiteX15" fmla="*/ 22986 w 156308"/>
                <a:gd name="connsiteY15" fmla="*/ 47541 h 414922"/>
                <a:gd name="connsiteX16" fmla="*/ 73505 w 156308"/>
                <a:gd name="connsiteY16" fmla="*/ 47541 h 414922"/>
                <a:gd name="connsiteX17" fmla="*/ 124023 w 156308"/>
                <a:gd name="connsiteY17" fmla="*/ 47541 h 414922"/>
                <a:gd name="connsiteX18" fmla="*/ 126582 w 156308"/>
                <a:gd name="connsiteY18" fmla="*/ 42556 h 414922"/>
                <a:gd name="connsiteX19" fmla="*/ 134800 w 156308"/>
                <a:gd name="connsiteY19" fmla="*/ 12515 h 414922"/>
                <a:gd name="connsiteX20" fmla="*/ 143826 w 156308"/>
                <a:gd name="connsiteY20" fmla="*/ -2304 h 414922"/>
                <a:gd name="connsiteX21" fmla="*/ 152313 w 156308"/>
                <a:gd name="connsiteY21" fmla="*/ 6857 h 414922"/>
                <a:gd name="connsiteX22" fmla="*/ 140458 w 156308"/>
                <a:gd name="connsiteY22" fmla="*/ 52256 h 414922"/>
                <a:gd name="connsiteX23" fmla="*/ 96810 w 156308"/>
                <a:gd name="connsiteY23" fmla="*/ 100753 h 414922"/>
                <a:gd name="connsiteX24" fmla="*/ 90344 w 156308"/>
                <a:gd name="connsiteY24" fmla="*/ 105468 h 414922"/>
                <a:gd name="connsiteX25" fmla="*/ 97888 w 156308"/>
                <a:gd name="connsiteY25" fmla="*/ 111396 h 414922"/>
                <a:gd name="connsiteX26" fmla="*/ 148406 w 156308"/>
                <a:gd name="connsiteY26" fmla="*/ 180235 h 414922"/>
                <a:gd name="connsiteX27" fmla="*/ 148945 w 156308"/>
                <a:gd name="connsiteY27" fmla="*/ 228733 h 414922"/>
                <a:gd name="connsiteX28" fmla="*/ 99370 w 156308"/>
                <a:gd name="connsiteY28" fmla="*/ 298650 h 414922"/>
                <a:gd name="connsiteX29" fmla="*/ 90344 w 156308"/>
                <a:gd name="connsiteY29" fmla="*/ 305116 h 414922"/>
                <a:gd name="connsiteX30" fmla="*/ 100178 w 156308"/>
                <a:gd name="connsiteY30" fmla="*/ 312526 h 414922"/>
                <a:gd name="connsiteX31" fmla="*/ 127391 w 156308"/>
                <a:gd name="connsiteY31" fmla="*/ 339199 h 414922"/>
                <a:gd name="connsiteX32" fmla="*/ 147598 w 156308"/>
                <a:gd name="connsiteY32" fmla="*/ 378401 h 414922"/>
                <a:gd name="connsiteX33" fmla="*/ 149349 w 156308"/>
                <a:gd name="connsiteY33" fmla="*/ 411002 h 414922"/>
                <a:gd name="connsiteX34" fmla="*/ 137629 w 156308"/>
                <a:gd name="connsiteY34" fmla="*/ 410733 h 414922"/>
                <a:gd name="connsiteX35" fmla="*/ 134800 w 156308"/>
                <a:gd name="connsiteY35" fmla="*/ 397261 h 414922"/>
                <a:gd name="connsiteX36" fmla="*/ 126582 w 156308"/>
                <a:gd name="connsiteY36" fmla="*/ 367893 h 414922"/>
                <a:gd name="connsiteX37" fmla="*/ 124023 w 156308"/>
                <a:gd name="connsiteY37" fmla="*/ 362774 h 414922"/>
                <a:gd name="connsiteX38" fmla="*/ 73370 w 156308"/>
                <a:gd name="connsiteY38" fmla="*/ 362774 h 414922"/>
                <a:gd name="connsiteX39" fmla="*/ 22852 w 156308"/>
                <a:gd name="connsiteY39" fmla="*/ 362774 h 414922"/>
                <a:gd name="connsiteX40" fmla="*/ 19484 w 156308"/>
                <a:gd name="connsiteY40" fmla="*/ 370318 h 414922"/>
                <a:gd name="connsiteX41" fmla="*/ 12209 w 156308"/>
                <a:gd name="connsiteY41" fmla="*/ 400495 h 414922"/>
                <a:gd name="connsiteX42" fmla="*/ 3453 w 156308"/>
                <a:gd name="connsiteY42" fmla="*/ 412619 h 414922"/>
                <a:gd name="connsiteX43" fmla="*/ -2609 w 156308"/>
                <a:gd name="connsiteY43" fmla="*/ 410059 h 414922"/>
                <a:gd name="connsiteX44" fmla="*/ 111899 w 156308"/>
                <a:gd name="connsiteY44" fmla="*/ 345396 h 414922"/>
                <a:gd name="connsiteX45" fmla="*/ 83878 w 156308"/>
                <a:gd name="connsiteY45" fmla="*/ 320878 h 414922"/>
                <a:gd name="connsiteX46" fmla="*/ 73774 w 156308"/>
                <a:gd name="connsiteY46" fmla="*/ 314277 h 414922"/>
                <a:gd name="connsiteX47" fmla="*/ 68924 w 156308"/>
                <a:gd name="connsiteY47" fmla="*/ 317241 h 414922"/>
                <a:gd name="connsiteX48" fmla="*/ 36323 w 156308"/>
                <a:gd name="connsiteY48" fmla="*/ 344049 h 414922"/>
                <a:gd name="connsiteX49" fmla="*/ 73505 w 156308"/>
                <a:gd name="connsiteY49" fmla="*/ 346608 h 414922"/>
                <a:gd name="connsiteX50" fmla="*/ 111899 w 156308"/>
                <a:gd name="connsiteY50" fmla="*/ 345396 h 414922"/>
                <a:gd name="connsiteX51" fmla="*/ 84955 w 156308"/>
                <a:gd name="connsiteY51" fmla="*/ 288816 h 414922"/>
                <a:gd name="connsiteX52" fmla="*/ 102468 w 156308"/>
                <a:gd name="connsiteY52" fmla="*/ 274940 h 414922"/>
                <a:gd name="connsiteX53" fmla="*/ 121329 w 156308"/>
                <a:gd name="connsiteY53" fmla="*/ 252173 h 414922"/>
                <a:gd name="connsiteX54" fmla="*/ 73505 w 156308"/>
                <a:gd name="connsiteY54" fmla="*/ 250961 h 414922"/>
                <a:gd name="connsiteX55" fmla="*/ 25681 w 156308"/>
                <a:gd name="connsiteY55" fmla="*/ 251769 h 414922"/>
                <a:gd name="connsiteX56" fmla="*/ 43463 w 156308"/>
                <a:gd name="connsiteY56" fmla="*/ 273458 h 414922"/>
                <a:gd name="connsiteX57" fmla="*/ 73505 w 156308"/>
                <a:gd name="connsiteY57" fmla="*/ 295417 h 414922"/>
                <a:gd name="connsiteX58" fmla="*/ 84955 w 156308"/>
                <a:gd name="connsiteY58" fmla="*/ 288816 h 414922"/>
                <a:gd name="connsiteX59" fmla="*/ 131836 w 156308"/>
                <a:gd name="connsiteY59" fmla="*/ 229810 h 414922"/>
                <a:gd name="connsiteX60" fmla="*/ 134261 w 156308"/>
                <a:gd name="connsiteY60" fmla="*/ 219033 h 414922"/>
                <a:gd name="connsiteX61" fmla="*/ 135204 w 156308"/>
                <a:gd name="connsiteY61" fmla="*/ 213240 h 414922"/>
                <a:gd name="connsiteX62" fmla="*/ 73639 w 156308"/>
                <a:gd name="connsiteY62" fmla="*/ 213240 h 414922"/>
                <a:gd name="connsiteX63" fmla="*/ 12209 w 156308"/>
                <a:gd name="connsiteY63" fmla="*/ 214588 h 414922"/>
                <a:gd name="connsiteX64" fmla="*/ 13691 w 156308"/>
                <a:gd name="connsiteY64" fmla="*/ 222940 h 414922"/>
                <a:gd name="connsiteX65" fmla="*/ 74044 w 156308"/>
                <a:gd name="connsiteY65" fmla="*/ 234795 h 414922"/>
                <a:gd name="connsiteX66" fmla="*/ 130355 w 156308"/>
                <a:gd name="connsiteY66" fmla="*/ 234795 h 414922"/>
                <a:gd name="connsiteX67" fmla="*/ 131836 w 156308"/>
                <a:gd name="connsiteY67" fmla="*/ 229810 h 414922"/>
                <a:gd name="connsiteX68" fmla="*/ 134800 w 156308"/>
                <a:gd name="connsiteY68" fmla="*/ 195054 h 414922"/>
                <a:gd name="connsiteX69" fmla="*/ 132645 w 156308"/>
                <a:gd name="connsiteY69" fmla="*/ 184142 h 414922"/>
                <a:gd name="connsiteX70" fmla="*/ 130489 w 156308"/>
                <a:gd name="connsiteY70" fmla="*/ 175520 h 414922"/>
                <a:gd name="connsiteX71" fmla="*/ 73774 w 156308"/>
                <a:gd name="connsiteY71" fmla="*/ 175790 h 414922"/>
                <a:gd name="connsiteX72" fmla="*/ 17194 w 156308"/>
                <a:gd name="connsiteY72" fmla="*/ 176194 h 414922"/>
                <a:gd name="connsiteX73" fmla="*/ 15577 w 156308"/>
                <a:gd name="connsiteY73" fmla="*/ 180909 h 414922"/>
                <a:gd name="connsiteX74" fmla="*/ 12883 w 156308"/>
                <a:gd name="connsiteY74" fmla="*/ 191417 h 414922"/>
                <a:gd name="connsiteX75" fmla="*/ 11940 w 156308"/>
                <a:gd name="connsiteY75" fmla="*/ 197075 h 414922"/>
                <a:gd name="connsiteX76" fmla="*/ 73370 w 156308"/>
                <a:gd name="connsiteY76" fmla="*/ 197075 h 414922"/>
                <a:gd name="connsiteX77" fmla="*/ 134800 w 156308"/>
                <a:gd name="connsiteY77" fmla="*/ 195054 h 414922"/>
                <a:gd name="connsiteX78" fmla="*/ 121329 w 156308"/>
                <a:gd name="connsiteY78" fmla="*/ 158546 h 414922"/>
                <a:gd name="connsiteX79" fmla="*/ 103007 w 156308"/>
                <a:gd name="connsiteY79" fmla="*/ 136453 h 414922"/>
                <a:gd name="connsiteX80" fmla="*/ 74987 w 156308"/>
                <a:gd name="connsiteY80" fmla="*/ 115437 h 414922"/>
                <a:gd name="connsiteX81" fmla="*/ 27971 w 156308"/>
                <a:gd name="connsiteY81" fmla="*/ 155043 h 414922"/>
                <a:gd name="connsiteX82" fmla="*/ 25546 w 156308"/>
                <a:gd name="connsiteY82" fmla="*/ 159354 h 414922"/>
                <a:gd name="connsiteX83" fmla="*/ 73370 w 156308"/>
                <a:gd name="connsiteY83" fmla="*/ 159354 h 414922"/>
                <a:gd name="connsiteX84" fmla="*/ 121329 w 156308"/>
                <a:gd name="connsiteY84" fmla="*/ 158546 h 414922"/>
                <a:gd name="connsiteX85" fmla="*/ 84147 w 156308"/>
                <a:gd name="connsiteY85" fmla="*/ 89707 h 414922"/>
                <a:gd name="connsiteX86" fmla="*/ 103816 w 156308"/>
                <a:gd name="connsiteY86" fmla="*/ 73541 h 414922"/>
                <a:gd name="connsiteX87" fmla="*/ 113919 w 156308"/>
                <a:gd name="connsiteY87" fmla="*/ 63841 h 414922"/>
                <a:gd name="connsiteX88" fmla="*/ 74582 w 156308"/>
                <a:gd name="connsiteY88" fmla="*/ 63706 h 414922"/>
                <a:gd name="connsiteX89" fmla="*/ 35111 w 156308"/>
                <a:gd name="connsiteY89" fmla="*/ 64919 h 414922"/>
                <a:gd name="connsiteX90" fmla="*/ 73774 w 156308"/>
                <a:gd name="connsiteY90" fmla="*/ 96038 h 414922"/>
                <a:gd name="connsiteX91" fmla="*/ 84147 w 156308"/>
                <a:gd name="connsiteY91" fmla="*/ 89707 h 414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156308" h="414922">
                  <a:moveTo>
                    <a:pt x="-2609" y="410059"/>
                  </a:moveTo>
                  <a:cubicBezTo>
                    <a:pt x="-6516" y="402515"/>
                    <a:pt x="-1801" y="376919"/>
                    <a:pt x="6955" y="359541"/>
                  </a:cubicBezTo>
                  <a:cubicBezTo>
                    <a:pt x="15981" y="341489"/>
                    <a:pt x="30126" y="324919"/>
                    <a:pt x="47909" y="311852"/>
                  </a:cubicBezTo>
                  <a:cubicBezTo>
                    <a:pt x="52354" y="308619"/>
                    <a:pt x="56126" y="305790"/>
                    <a:pt x="56396" y="305520"/>
                  </a:cubicBezTo>
                  <a:cubicBezTo>
                    <a:pt x="56665" y="305386"/>
                    <a:pt x="52624" y="302152"/>
                    <a:pt x="47639" y="298380"/>
                  </a:cubicBezTo>
                  <a:cubicBezTo>
                    <a:pt x="37132" y="290702"/>
                    <a:pt x="21370" y="274671"/>
                    <a:pt x="15308" y="265779"/>
                  </a:cubicBezTo>
                  <a:cubicBezTo>
                    <a:pt x="9111" y="256619"/>
                    <a:pt x="3453" y="244629"/>
                    <a:pt x="-185" y="233448"/>
                  </a:cubicBezTo>
                  <a:cubicBezTo>
                    <a:pt x="-4630" y="218898"/>
                    <a:pt x="-4630" y="191551"/>
                    <a:pt x="-185" y="176867"/>
                  </a:cubicBezTo>
                  <a:cubicBezTo>
                    <a:pt x="7764" y="151541"/>
                    <a:pt x="26893" y="126349"/>
                    <a:pt x="50064" y="110587"/>
                  </a:cubicBezTo>
                  <a:cubicBezTo>
                    <a:pt x="53702" y="108162"/>
                    <a:pt x="56665" y="105738"/>
                    <a:pt x="56665" y="105333"/>
                  </a:cubicBezTo>
                  <a:cubicBezTo>
                    <a:pt x="56665" y="104929"/>
                    <a:pt x="53163" y="102235"/>
                    <a:pt x="48987" y="99271"/>
                  </a:cubicBezTo>
                  <a:cubicBezTo>
                    <a:pt x="18137" y="77986"/>
                    <a:pt x="-3822" y="40940"/>
                    <a:pt x="-3957" y="9551"/>
                  </a:cubicBezTo>
                  <a:cubicBezTo>
                    <a:pt x="-3957" y="794"/>
                    <a:pt x="-1801" y="-2304"/>
                    <a:pt x="4126" y="-2304"/>
                  </a:cubicBezTo>
                  <a:cubicBezTo>
                    <a:pt x="9380" y="-2304"/>
                    <a:pt x="12209" y="2007"/>
                    <a:pt x="12209" y="9955"/>
                  </a:cubicBezTo>
                  <a:cubicBezTo>
                    <a:pt x="12209" y="17634"/>
                    <a:pt x="16520" y="34608"/>
                    <a:pt x="20292" y="42017"/>
                  </a:cubicBezTo>
                  <a:lnTo>
                    <a:pt x="22986" y="47541"/>
                  </a:lnTo>
                  <a:lnTo>
                    <a:pt x="73505" y="47541"/>
                  </a:lnTo>
                  <a:lnTo>
                    <a:pt x="124023" y="47541"/>
                  </a:lnTo>
                  <a:lnTo>
                    <a:pt x="126582" y="42556"/>
                  </a:lnTo>
                  <a:cubicBezTo>
                    <a:pt x="131028" y="33665"/>
                    <a:pt x="133588" y="24235"/>
                    <a:pt x="134800" y="12515"/>
                  </a:cubicBezTo>
                  <a:cubicBezTo>
                    <a:pt x="136147" y="390"/>
                    <a:pt x="137764" y="-2304"/>
                    <a:pt x="143826" y="-2304"/>
                  </a:cubicBezTo>
                  <a:cubicBezTo>
                    <a:pt x="148002" y="-2304"/>
                    <a:pt x="152313" y="2276"/>
                    <a:pt x="152313" y="6857"/>
                  </a:cubicBezTo>
                  <a:cubicBezTo>
                    <a:pt x="152313" y="18577"/>
                    <a:pt x="146790" y="39592"/>
                    <a:pt x="140458" y="52256"/>
                  </a:cubicBezTo>
                  <a:cubicBezTo>
                    <a:pt x="132645" y="68017"/>
                    <a:pt x="111360" y="91458"/>
                    <a:pt x="96810" y="100753"/>
                  </a:cubicBezTo>
                  <a:cubicBezTo>
                    <a:pt x="93173" y="103043"/>
                    <a:pt x="90344" y="105064"/>
                    <a:pt x="90344" y="105468"/>
                  </a:cubicBezTo>
                  <a:cubicBezTo>
                    <a:pt x="90479" y="105872"/>
                    <a:pt x="93847" y="108567"/>
                    <a:pt x="97888" y="111396"/>
                  </a:cubicBezTo>
                  <a:cubicBezTo>
                    <a:pt x="123215" y="129582"/>
                    <a:pt x="141671" y="154774"/>
                    <a:pt x="148406" y="180235"/>
                  </a:cubicBezTo>
                  <a:cubicBezTo>
                    <a:pt x="152044" y="194246"/>
                    <a:pt x="152313" y="215396"/>
                    <a:pt x="148945" y="228733"/>
                  </a:cubicBezTo>
                  <a:cubicBezTo>
                    <a:pt x="142344" y="255272"/>
                    <a:pt x="124023" y="281137"/>
                    <a:pt x="99370" y="298650"/>
                  </a:cubicBezTo>
                  <a:lnTo>
                    <a:pt x="90344" y="305116"/>
                  </a:lnTo>
                  <a:lnTo>
                    <a:pt x="100178" y="312526"/>
                  </a:lnTo>
                  <a:cubicBezTo>
                    <a:pt x="113650" y="322764"/>
                    <a:pt x="117691" y="326805"/>
                    <a:pt x="127391" y="339199"/>
                  </a:cubicBezTo>
                  <a:cubicBezTo>
                    <a:pt x="137629" y="352267"/>
                    <a:pt x="143152" y="362909"/>
                    <a:pt x="147598" y="378401"/>
                  </a:cubicBezTo>
                  <a:cubicBezTo>
                    <a:pt x="151235" y="391065"/>
                    <a:pt x="152178" y="408173"/>
                    <a:pt x="149349" y="411002"/>
                  </a:cubicBezTo>
                  <a:cubicBezTo>
                    <a:pt x="147194" y="413158"/>
                    <a:pt x="139515" y="413023"/>
                    <a:pt x="137629" y="410733"/>
                  </a:cubicBezTo>
                  <a:cubicBezTo>
                    <a:pt x="136821" y="409655"/>
                    <a:pt x="135474" y="403593"/>
                    <a:pt x="134800" y="397261"/>
                  </a:cubicBezTo>
                  <a:cubicBezTo>
                    <a:pt x="133318" y="385272"/>
                    <a:pt x="130893" y="376515"/>
                    <a:pt x="126582" y="367893"/>
                  </a:cubicBezTo>
                  <a:lnTo>
                    <a:pt x="124023" y="362774"/>
                  </a:lnTo>
                  <a:lnTo>
                    <a:pt x="73370" y="362774"/>
                  </a:lnTo>
                  <a:lnTo>
                    <a:pt x="22852" y="362774"/>
                  </a:lnTo>
                  <a:lnTo>
                    <a:pt x="19484" y="370318"/>
                  </a:lnTo>
                  <a:cubicBezTo>
                    <a:pt x="15308" y="379748"/>
                    <a:pt x="12209" y="392546"/>
                    <a:pt x="12209" y="400495"/>
                  </a:cubicBezTo>
                  <a:cubicBezTo>
                    <a:pt x="12209" y="408712"/>
                    <a:pt x="9380" y="412619"/>
                    <a:pt x="3453" y="412619"/>
                  </a:cubicBezTo>
                  <a:cubicBezTo>
                    <a:pt x="220" y="412619"/>
                    <a:pt x="-1666" y="411811"/>
                    <a:pt x="-2609" y="410059"/>
                  </a:cubicBezTo>
                  <a:close/>
                  <a:moveTo>
                    <a:pt x="111899" y="345396"/>
                  </a:moveTo>
                  <a:cubicBezTo>
                    <a:pt x="111899" y="343106"/>
                    <a:pt x="93847" y="327344"/>
                    <a:pt x="83878" y="320878"/>
                  </a:cubicBezTo>
                  <a:lnTo>
                    <a:pt x="73774" y="314277"/>
                  </a:lnTo>
                  <a:lnTo>
                    <a:pt x="68924" y="317241"/>
                  </a:lnTo>
                  <a:cubicBezTo>
                    <a:pt x="57743" y="323842"/>
                    <a:pt x="38883" y="339469"/>
                    <a:pt x="36323" y="344049"/>
                  </a:cubicBezTo>
                  <a:cubicBezTo>
                    <a:pt x="35111" y="346474"/>
                    <a:pt x="36054" y="346608"/>
                    <a:pt x="73505" y="346608"/>
                  </a:cubicBezTo>
                  <a:cubicBezTo>
                    <a:pt x="94924" y="346608"/>
                    <a:pt x="111899" y="346070"/>
                    <a:pt x="111899" y="345396"/>
                  </a:cubicBezTo>
                  <a:close/>
                  <a:moveTo>
                    <a:pt x="84955" y="288816"/>
                  </a:moveTo>
                  <a:cubicBezTo>
                    <a:pt x="90479" y="285178"/>
                    <a:pt x="98427" y="278981"/>
                    <a:pt x="102468" y="274940"/>
                  </a:cubicBezTo>
                  <a:cubicBezTo>
                    <a:pt x="110551" y="267261"/>
                    <a:pt x="121329" y="254194"/>
                    <a:pt x="121329" y="252173"/>
                  </a:cubicBezTo>
                  <a:cubicBezTo>
                    <a:pt x="121329" y="251500"/>
                    <a:pt x="101391" y="250961"/>
                    <a:pt x="73505" y="250961"/>
                  </a:cubicBezTo>
                  <a:cubicBezTo>
                    <a:pt x="47235" y="250961"/>
                    <a:pt x="25681" y="251365"/>
                    <a:pt x="25681" y="251769"/>
                  </a:cubicBezTo>
                  <a:cubicBezTo>
                    <a:pt x="25681" y="253655"/>
                    <a:pt x="35515" y="265645"/>
                    <a:pt x="43463" y="273458"/>
                  </a:cubicBezTo>
                  <a:cubicBezTo>
                    <a:pt x="51681" y="281406"/>
                    <a:pt x="70676" y="295282"/>
                    <a:pt x="73505" y="295417"/>
                  </a:cubicBezTo>
                  <a:cubicBezTo>
                    <a:pt x="74313" y="295417"/>
                    <a:pt x="79432" y="292453"/>
                    <a:pt x="84955" y="288816"/>
                  </a:cubicBezTo>
                  <a:close/>
                  <a:moveTo>
                    <a:pt x="131836" y="229810"/>
                  </a:moveTo>
                  <a:cubicBezTo>
                    <a:pt x="132645" y="226981"/>
                    <a:pt x="133722" y="222132"/>
                    <a:pt x="134261" y="219033"/>
                  </a:cubicBezTo>
                  <a:lnTo>
                    <a:pt x="135204" y="213240"/>
                  </a:lnTo>
                  <a:lnTo>
                    <a:pt x="73639" y="213240"/>
                  </a:lnTo>
                  <a:cubicBezTo>
                    <a:pt x="35784" y="213240"/>
                    <a:pt x="12209" y="213779"/>
                    <a:pt x="12209" y="214588"/>
                  </a:cubicBezTo>
                  <a:cubicBezTo>
                    <a:pt x="12209" y="215261"/>
                    <a:pt x="12883" y="219033"/>
                    <a:pt x="13691" y="222940"/>
                  </a:cubicBezTo>
                  <a:cubicBezTo>
                    <a:pt x="16520" y="236007"/>
                    <a:pt x="10323" y="234795"/>
                    <a:pt x="74044" y="234795"/>
                  </a:cubicBezTo>
                  <a:lnTo>
                    <a:pt x="130355" y="234795"/>
                  </a:lnTo>
                  <a:lnTo>
                    <a:pt x="131836" y="229810"/>
                  </a:lnTo>
                  <a:close/>
                  <a:moveTo>
                    <a:pt x="134800" y="195054"/>
                  </a:moveTo>
                  <a:cubicBezTo>
                    <a:pt x="134800" y="193841"/>
                    <a:pt x="133857" y="188992"/>
                    <a:pt x="132645" y="184142"/>
                  </a:cubicBezTo>
                  <a:lnTo>
                    <a:pt x="130489" y="175520"/>
                  </a:lnTo>
                  <a:lnTo>
                    <a:pt x="73774" y="175790"/>
                  </a:lnTo>
                  <a:lnTo>
                    <a:pt x="17194" y="176194"/>
                  </a:lnTo>
                  <a:lnTo>
                    <a:pt x="15577" y="180909"/>
                  </a:lnTo>
                  <a:cubicBezTo>
                    <a:pt x="14634" y="183603"/>
                    <a:pt x="13422" y="188318"/>
                    <a:pt x="12883" y="191417"/>
                  </a:cubicBezTo>
                  <a:lnTo>
                    <a:pt x="11940" y="197075"/>
                  </a:lnTo>
                  <a:lnTo>
                    <a:pt x="73370" y="197075"/>
                  </a:lnTo>
                  <a:cubicBezTo>
                    <a:pt x="127930" y="197075"/>
                    <a:pt x="134800" y="196805"/>
                    <a:pt x="134800" y="195054"/>
                  </a:cubicBezTo>
                  <a:close/>
                  <a:moveTo>
                    <a:pt x="121329" y="158546"/>
                  </a:moveTo>
                  <a:cubicBezTo>
                    <a:pt x="121329" y="156256"/>
                    <a:pt x="112168" y="145209"/>
                    <a:pt x="103007" y="136453"/>
                  </a:cubicBezTo>
                  <a:cubicBezTo>
                    <a:pt x="93308" y="127292"/>
                    <a:pt x="80240" y="117458"/>
                    <a:pt x="74987" y="115437"/>
                  </a:cubicBezTo>
                  <a:cubicBezTo>
                    <a:pt x="69733" y="113416"/>
                    <a:pt x="34841" y="142784"/>
                    <a:pt x="27971" y="155043"/>
                  </a:cubicBezTo>
                  <a:lnTo>
                    <a:pt x="25546" y="159354"/>
                  </a:lnTo>
                  <a:lnTo>
                    <a:pt x="73370" y="159354"/>
                  </a:lnTo>
                  <a:cubicBezTo>
                    <a:pt x="99774" y="159354"/>
                    <a:pt x="121329" y="158950"/>
                    <a:pt x="121329" y="158546"/>
                  </a:cubicBezTo>
                  <a:close/>
                  <a:moveTo>
                    <a:pt x="84147" y="89707"/>
                  </a:moveTo>
                  <a:cubicBezTo>
                    <a:pt x="89401" y="86204"/>
                    <a:pt x="98292" y="78929"/>
                    <a:pt x="103816" y="73541"/>
                  </a:cubicBezTo>
                  <a:lnTo>
                    <a:pt x="113919" y="63841"/>
                  </a:lnTo>
                  <a:lnTo>
                    <a:pt x="74582" y="63706"/>
                  </a:lnTo>
                  <a:cubicBezTo>
                    <a:pt x="52489" y="63706"/>
                    <a:pt x="35111" y="64245"/>
                    <a:pt x="35111" y="64919"/>
                  </a:cubicBezTo>
                  <a:cubicBezTo>
                    <a:pt x="35111" y="68152"/>
                    <a:pt x="69733" y="96038"/>
                    <a:pt x="73774" y="96038"/>
                  </a:cubicBezTo>
                  <a:cubicBezTo>
                    <a:pt x="74178" y="96038"/>
                    <a:pt x="78759" y="93209"/>
                    <a:pt x="84147" y="89707"/>
                  </a:cubicBezTo>
                  <a:close/>
                </a:path>
              </a:pathLst>
            </a:custGeom>
            <a:grpFill/>
            <a:ln w="134" cap="flat">
              <a:noFill/>
              <a:prstDash val="solid"/>
              <a:miter/>
            </a:ln>
          </p:spPr>
          <p:txBody>
            <a:bodyPr rtlCol="0" anchor="ctr"/>
            <a:lstStyle/>
            <a:p>
              <a:endParaRPr lang="ru-RU"/>
            </a:p>
          </p:txBody>
        </p:sp>
      </p:grpSp>
      <p:sp>
        <p:nvSpPr>
          <p:cNvPr id="7179" name="TextBox 7178">
            <a:extLst>
              <a:ext uri="{FF2B5EF4-FFF2-40B4-BE49-F238E27FC236}">
                <a16:creationId xmlns:a16="http://schemas.microsoft.com/office/drawing/2014/main" id="{E3D87429-5718-7089-A4FF-DB07FF7203A1}"/>
              </a:ext>
            </a:extLst>
          </p:cNvPr>
          <p:cNvSpPr txBox="1"/>
          <p:nvPr/>
        </p:nvSpPr>
        <p:spPr>
          <a:xfrm>
            <a:off x="2712123" y="4338526"/>
            <a:ext cx="2944948" cy="535531"/>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chemeClr val="bg1"/>
                </a:solidFill>
                <a:latin typeface="ALS Sector Regular" panose="02000000000000000000" pitchFamily="50" charset="0"/>
                <a:cs typeface="ALS Sector Regular" panose="02000000000000000000" pitchFamily="50" charset="0"/>
              </a:rPr>
              <a:t>Самая важная часть </a:t>
            </a:r>
            <a:br>
              <a:rPr lang="ru-RU" sz="1200" dirty="0">
                <a:solidFill>
                  <a:schemeClr val="bg1"/>
                </a:solidFill>
                <a:latin typeface="ALS Sector Regular" panose="02000000000000000000" pitchFamily="50" charset="0"/>
                <a:cs typeface="ALS Sector Regular" panose="02000000000000000000" pitchFamily="50" charset="0"/>
              </a:rPr>
            </a:br>
            <a:r>
              <a:rPr lang="ru-RU" sz="1200" dirty="0">
                <a:solidFill>
                  <a:schemeClr val="bg1"/>
                </a:solidFill>
                <a:latin typeface="ALS Sector Regular" panose="02000000000000000000" pitchFamily="50" charset="0"/>
                <a:cs typeface="ALS Sector Regular" panose="02000000000000000000" pitchFamily="50" charset="0"/>
              </a:rPr>
              <a:t>информации, которая </a:t>
            </a:r>
            <a:br>
              <a:rPr lang="ru-RU" sz="1200" dirty="0">
                <a:solidFill>
                  <a:schemeClr val="bg1"/>
                </a:solidFill>
                <a:latin typeface="ALS Sector Regular" panose="02000000000000000000" pitchFamily="50" charset="0"/>
                <a:cs typeface="ALS Sector Regular" panose="02000000000000000000" pitchFamily="50" charset="0"/>
              </a:rPr>
            </a:br>
            <a:r>
              <a:rPr lang="ru-RU" sz="1200" dirty="0">
                <a:solidFill>
                  <a:schemeClr val="bg1"/>
                </a:solidFill>
                <a:latin typeface="ALS Sector Regular" panose="02000000000000000000" pitchFamily="50" charset="0"/>
                <a:cs typeface="ALS Sector Regular" panose="02000000000000000000" pitchFamily="50" charset="0"/>
              </a:rPr>
              <a:t>доносится в этом слайде</a:t>
            </a:r>
          </a:p>
        </p:txBody>
      </p:sp>
      <p:sp>
        <p:nvSpPr>
          <p:cNvPr id="32" name="TextBox 31">
            <a:extLst>
              <a:ext uri="{FF2B5EF4-FFF2-40B4-BE49-F238E27FC236}">
                <a16:creationId xmlns:a16="http://schemas.microsoft.com/office/drawing/2014/main" id="{A93F8167-670D-4426-AA8F-7A5C220D4FC2}"/>
              </a:ext>
            </a:extLst>
          </p:cNvPr>
          <p:cNvSpPr txBox="1"/>
          <p:nvPr/>
        </p:nvSpPr>
        <p:spPr>
          <a:xfrm>
            <a:off x="1327855" y="5599636"/>
            <a:ext cx="4236856" cy="535531"/>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Признак предмета, либо сфера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его применения, которую символически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изображает иконка</a:t>
            </a:r>
          </a:p>
        </p:txBody>
      </p:sp>
      <p:sp>
        <p:nvSpPr>
          <p:cNvPr id="14" name="TextBox 13">
            <a:extLst>
              <a:ext uri="{FF2B5EF4-FFF2-40B4-BE49-F238E27FC236}">
                <a16:creationId xmlns:a16="http://schemas.microsoft.com/office/drawing/2014/main" id="{D6C0DE74-50A9-A764-B9F3-540EDC1A9FCD}"/>
              </a:ext>
            </a:extLst>
          </p:cNvPr>
          <p:cNvSpPr txBox="1"/>
          <p:nvPr/>
        </p:nvSpPr>
        <p:spPr>
          <a:xfrm>
            <a:off x="6997414" y="1593077"/>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cs typeface="ALS Sector Regular" panose="02000000000000000000" pitchFamily="50" charset="0"/>
              </a:rPr>
              <a:t>ИЗОБРАЖЕНИЕ/</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СХЕМА/ГРАФИК</a:t>
            </a:r>
          </a:p>
        </p:txBody>
      </p:sp>
      <p:sp>
        <p:nvSpPr>
          <p:cNvPr id="16" name="TextBox 15">
            <a:extLst>
              <a:ext uri="{FF2B5EF4-FFF2-40B4-BE49-F238E27FC236}">
                <a16:creationId xmlns:a16="http://schemas.microsoft.com/office/drawing/2014/main" id="{5CD18D9F-A996-57CC-1691-9D146B97800E}"/>
              </a:ext>
            </a:extLst>
          </p:cNvPr>
          <p:cNvSpPr txBox="1"/>
          <p:nvPr/>
        </p:nvSpPr>
        <p:spPr>
          <a:xfrm>
            <a:off x="8226170" y="4316698"/>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cs typeface="ALS Sector Regular" panose="02000000000000000000" pitchFamily="50" charset="0"/>
              </a:rPr>
              <a:t>ИЗОБРАЖЕНИЕ/</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СХЕМА/ГРАФИК</a:t>
            </a:r>
          </a:p>
        </p:txBody>
      </p:sp>
      <p:sp>
        <p:nvSpPr>
          <p:cNvPr id="3" name="Subtitle Text">
            <a:extLst>
              <a:ext uri="{FF2B5EF4-FFF2-40B4-BE49-F238E27FC236}">
                <a16:creationId xmlns:a16="http://schemas.microsoft.com/office/drawing/2014/main" id="{E0BC6F21-1DC4-ED7C-9149-61FEF487651A}"/>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4" name="Прямая соединительная линия 3">
            <a:extLst>
              <a:ext uri="{FF2B5EF4-FFF2-40B4-BE49-F238E27FC236}">
                <a16:creationId xmlns:a16="http://schemas.microsoft.com/office/drawing/2014/main" id="{5A8AA918-6A9C-0390-45F8-B791173DFFB0}"/>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FBEC8FA2-D7FE-83FE-3D85-E7C4D1FE129C}"/>
              </a:ext>
            </a:extLst>
          </p:cNvPr>
          <p:cNvSpPr txBox="1"/>
          <p:nvPr/>
        </p:nvSpPr>
        <p:spPr>
          <a:xfrm>
            <a:off x="406875" y="889435"/>
            <a:ext cx="4362552" cy="1274195"/>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br>
              <a:rPr lang="ru-RU" sz="2400" dirty="0">
                <a:solidFill>
                  <a:srgbClr val="006CDC"/>
                </a:solidFill>
              </a:rPr>
            </a:br>
            <a:r>
              <a:rPr lang="ru-RU" sz="2400" dirty="0">
                <a:solidFill>
                  <a:srgbClr val="1A1A19"/>
                </a:solidFill>
              </a:rPr>
              <a:t>(большая схема</a:t>
            </a:r>
            <a:br>
              <a:rPr lang="ru-RU" sz="2400" dirty="0">
                <a:solidFill>
                  <a:srgbClr val="1A1A19"/>
                </a:solidFill>
              </a:rPr>
            </a:br>
            <a:r>
              <a:rPr lang="ru-RU" sz="2400" dirty="0">
                <a:solidFill>
                  <a:srgbClr val="1A1A19"/>
                </a:solidFill>
              </a:rPr>
              <a:t>+несколько текстовых </a:t>
            </a:r>
            <a:br>
              <a:rPr lang="ru-RU" sz="2400" dirty="0">
                <a:solidFill>
                  <a:srgbClr val="1A1A19"/>
                </a:solidFill>
              </a:rPr>
            </a:br>
            <a:r>
              <a:rPr lang="ru-RU" sz="2400" dirty="0">
                <a:solidFill>
                  <a:srgbClr val="1A1A19"/>
                </a:solidFill>
              </a:rPr>
              <a:t>блоков)</a:t>
            </a:r>
          </a:p>
        </p:txBody>
      </p:sp>
      <p:sp>
        <p:nvSpPr>
          <p:cNvPr id="18" name="TextBox 17">
            <a:extLst>
              <a:ext uri="{FF2B5EF4-FFF2-40B4-BE49-F238E27FC236}">
                <a16:creationId xmlns:a16="http://schemas.microsoft.com/office/drawing/2014/main" id="{C492157C-FA12-9AB5-CE55-CA6051EFD38C}"/>
              </a:ext>
            </a:extLst>
          </p:cNvPr>
          <p:cNvSpPr txBox="1"/>
          <p:nvPr/>
        </p:nvSpPr>
        <p:spPr>
          <a:xfrm>
            <a:off x="11390269"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08</a:t>
            </a:r>
          </a:p>
        </p:txBody>
      </p:sp>
      <p:cxnSp>
        <p:nvCxnSpPr>
          <p:cNvPr id="19" name="Прямая соединительная линия 18">
            <a:extLst>
              <a:ext uri="{FF2B5EF4-FFF2-40B4-BE49-F238E27FC236}">
                <a16:creationId xmlns:a16="http://schemas.microsoft.com/office/drawing/2014/main" id="{A6D84A42-3AE7-F247-C3DD-DF016AEA47E2}"/>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21" name="Рисунок 20">
            <a:extLst>
              <a:ext uri="{FF2B5EF4-FFF2-40B4-BE49-F238E27FC236}">
                <a16:creationId xmlns:a16="http://schemas.microsoft.com/office/drawing/2014/main" id="{9C5652F0-B65D-3F79-8CFC-4E12A6F06E7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26863" y="453525"/>
            <a:ext cx="349200" cy="349200"/>
          </a:xfrm>
          <a:prstGeom prst="rect">
            <a:avLst/>
          </a:prstGeom>
        </p:spPr>
      </p:pic>
      <p:pic>
        <p:nvPicPr>
          <p:cNvPr id="22" name="Рисунок 21">
            <a:extLst>
              <a:ext uri="{FF2B5EF4-FFF2-40B4-BE49-F238E27FC236}">
                <a16:creationId xmlns:a16="http://schemas.microsoft.com/office/drawing/2014/main" id="{FC31712F-A0E6-DEA1-2E5E-B1DC25B4B4E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65373" y="406426"/>
            <a:ext cx="425784" cy="425784"/>
          </a:xfrm>
          <a:prstGeom prst="rect">
            <a:avLst/>
          </a:prstGeom>
        </p:spPr>
      </p:pic>
    </p:spTree>
    <p:extLst>
      <p:ext uri="{BB962C8B-B14F-4D97-AF65-F5344CB8AC3E}">
        <p14:creationId xmlns:p14="http://schemas.microsoft.com/office/powerpoint/2010/main" val="4142356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0" name="Lorem ipsum dolor sit amet, consectetur adipiscing elit, sed do eiusmod tempor incididunt ut labore et dolore magna aliqua. Arcu dictum varius duis at lorem donec. Volutpat maecenas volutpat blandit aliquam. Egestas quis ipsum suspendisse ultrices gravid"/>
          <p:cNvSpPr txBox="1"/>
          <p:nvPr/>
        </p:nvSpPr>
        <p:spPr>
          <a:xfrm>
            <a:off x="490228" y="2721314"/>
            <a:ext cx="5008243" cy="11285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spAutoFit/>
          </a:bodyPr>
          <a:lstStyle>
            <a:lvl1pPr algn="l" defTabSz="457200">
              <a:lnSpc>
                <a:spcPct val="120000"/>
              </a:lnSpc>
              <a:defRPr sz="2200" b="0">
                <a:solidFill>
                  <a:srgbClr val="7F8189"/>
                </a:solidFill>
                <a:latin typeface="Arial"/>
                <a:ea typeface="Arial"/>
                <a:cs typeface="Arial"/>
                <a:sym typeface="Arial"/>
              </a:defRPr>
            </a:lvl1pPr>
          </a:lstStyle>
          <a:p>
            <a:pPr marL="0" marR="0" lvl="0" indent="0" algn="l" defTabSz="457200" rtl="0" eaLnBrk="1" fontAlgn="auto" latinLnBrk="0" hangingPunct="1">
              <a:lnSpc>
                <a:spcPct val="100000"/>
              </a:lnSpc>
              <a:spcBef>
                <a:spcPts val="1200"/>
              </a:spcBef>
              <a:buClrTx/>
              <a:buSzTx/>
              <a:buFontTx/>
              <a:buNone/>
              <a:tabLst/>
              <a:defRPr/>
            </a:pPr>
            <a:r>
              <a:rPr kumimoji="0" lang="ru-RU" sz="1200" b="0" i="0" u="none" strike="noStrike" kern="1200" cap="none" normalizeH="0" baseline="0" noProof="0" dirty="0">
                <a:ln>
                  <a:noFill/>
                </a:ln>
                <a:solidFill>
                  <a:srgbClr val="1A1A19"/>
                </a:solidFill>
                <a:effectLst/>
                <a:uLnTx/>
                <a:uFillTx/>
                <a:latin typeface="ALS Sector Regular" panose="02000000000000000000" pitchFamily="50" charset="0"/>
                <a:cs typeface="ALS Sector Regular" panose="02000000000000000000" pitchFamily="50" charset="0"/>
                <a:sym typeface="Arial"/>
              </a:rPr>
              <a:t>Текстовый блок, описывающий суть гистограммы, </a:t>
            </a:r>
            <a:br>
              <a:rPr kumimoji="0" lang="en-US" sz="1200" b="0" i="0" u="none" strike="noStrike" kern="1200" cap="none" normalizeH="0" baseline="0" noProof="0" dirty="0">
                <a:ln>
                  <a:noFill/>
                </a:ln>
                <a:solidFill>
                  <a:srgbClr val="1A1A19"/>
                </a:solidFill>
                <a:effectLst/>
                <a:uLnTx/>
                <a:uFillTx/>
                <a:latin typeface="ALS Sector Regular" panose="02000000000000000000" pitchFamily="50" charset="0"/>
                <a:cs typeface="ALS Sector Regular" panose="02000000000000000000" pitchFamily="50" charset="0"/>
                <a:sym typeface="Arial"/>
              </a:rPr>
            </a:br>
            <a:r>
              <a:rPr kumimoji="0" lang="ru-RU" sz="1200" b="0" i="0" u="none" strike="noStrike" kern="1200" cap="none" normalizeH="0" baseline="0" noProof="0" dirty="0">
                <a:ln>
                  <a:noFill/>
                </a:ln>
                <a:solidFill>
                  <a:srgbClr val="1A1A19"/>
                </a:solidFill>
                <a:effectLst/>
                <a:uLnTx/>
                <a:uFillTx/>
                <a:latin typeface="ALS Sector Regular" panose="02000000000000000000" pitchFamily="50" charset="0"/>
                <a:cs typeface="ALS Sector Regular" panose="02000000000000000000" pitchFamily="50" charset="0"/>
                <a:sym typeface="Arial"/>
              </a:rPr>
              <a:t>кратко и по существу</a:t>
            </a:r>
          </a:p>
          <a:p>
            <a:pPr marL="0" marR="0" lvl="0" indent="0" algn="l" defTabSz="457200" rtl="0" eaLnBrk="1" fontAlgn="auto" latinLnBrk="0" hangingPunct="1">
              <a:lnSpc>
                <a:spcPct val="100000"/>
              </a:lnSpc>
              <a:spcBef>
                <a:spcPts val="1200"/>
              </a:spcBef>
              <a:buClrTx/>
              <a:buSzTx/>
              <a:buFontTx/>
              <a:buNone/>
              <a:tabLst/>
              <a:defRPr/>
            </a:pPr>
            <a:r>
              <a:rPr kumimoji="0" lang="ru-RU" sz="1200" b="0" i="0" u="none" strike="noStrike" kern="1200" cap="none" normalizeH="0" baseline="0" noProof="0" dirty="0">
                <a:ln>
                  <a:noFill/>
                </a:ln>
                <a:solidFill>
                  <a:srgbClr val="1A1A19"/>
                </a:solidFill>
                <a:effectLst/>
                <a:uLnTx/>
                <a:uFillTx/>
                <a:latin typeface="ALS Sector Regular" panose="02000000000000000000" pitchFamily="50" charset="0"/>
                <a:cs typeface="ALS Sector Regular" panose="02000000000000000000" pitchFamily="50" charset="0"/>
                <a:sym typeface="Arial"/>
              </a:rPr>
              <a:t>Для выделения более важной информации можно использовать выделение отдельных блоков текста начертанием </a:t>
            </a:r>
            <a:br>
              <a:rPr lang="en-US" sz="1200" dirty="0">
                <a:solidFill>
                  <a:srgbClr val="1A1A19"/>
                </a:solidFill>
                <a:latin typeface="ALS Sector Regular" panose="02000000000000000000" pitchFamily="50" charset="0"/>
                <a:cs typeface="ALS Sector Regular" panose="02000000000000000000" pitchFamily="50" charset="0"/>
              </a:rPr>
            </a:br>
            <a:r>
              <a:rPr kumimoji="0" lang="ru-RU" sz="1200" b="0" i="0" u="none" strike="noStrike" kern="1200" cap="none" normalizeH="0" baseline="0" noProof="0" dirty="0" err="1">
                <a:ln>
                  <a:noFill/>
                </a:ln>
                <a:solidFill>
                  <a:srgbClr val="1A1A19"/>
                </a:solidFill>
                <a:effectLst/>
                <a:uLnTx/>
                <a:uFillTx/>
                <a:latin typeface="ALS Sector Regular" panose="02000000000000000000" pitchFamily="50" charset="0"/>
                <a:cs typeface="ALS Sector Regular" panose="02000000000000000000" pitchFamily="50" charset="0"/>
                <a:sym typeface="Arial"/>
              </a:rPr>
              <a:t>Bold</a:t>
            </a:r>
            <a:r>
              <a:rPr kumimoji="0" lang="ru-RU" sz="1200" b="0" i="0" u="none" strike="noStrike" kern="1200" cap="none" normalizeH="0" baseline="0" noProof="0" dirty="0">
                <a:ln>
                  <a:noFill/>
                </a:ln>
                <a:solidFill>
                  <a:srgbClr val="1A1A19"/>
                </a:solidFill>
                <a:effectLst/>
                <a:uLnTx/>
                <a:uFillTx/>
                <a:latin typeface="ALS Sector Regular" panose="02000000000000000000" pitchFamily="50" charset="0"/>
                <a:cs typeface="ALS Sector Regular" panose="02000000000000000000" pitchFamily="50" charset="0"/>
                <a:sym typeface="Arial"/>
              </a:rPr>
              <a:t> или </a:t>
            </a:r>
            <a:r>
              <a:rPr kumimoji="0" lang="ru-RU" sz="1200" b="0" i="0" u="none" strike="noStrike" kern="1200" cap="none" normalizeH="0" baseline="0" noProof="0" dirty="0">
                <a:ln>
                  <a:noFill/>
                </a:ln>
                <a:solidFill>
                  <a:srgbClr val="006CDC"/>
                </a:solidFill>
                <a:effectLst/>
                <a:uLnTx/>
                <a:uFillTx/>
                <a:latin typeface="ALS Sector Regular" panose="02000000000000000000" pitchFamily="50" charset="0"/>
                <a:cs typeface="ALS Sector Regular" panose="02000000000000000000" pitchFamily="50" charset="0"/>
                <a:sym typeface="Arial"/>
              </a:rPr>
              <a:t>акцентным цветом</a:t>
            </a:r>
          </a:p>
        </p:txBody>
      </p:sp>
      <p:graphicFrame>
        <p:nvGraphicFramePr>
          <p:cNvPr id="4" name="Диаграмма 3">
            <a:extLst>
              <a:ext uri="{FF2B5EF4-FFF2-40B4-BE49-F238E27FC236}">
                <a16:creationId xmlns:a16="http://schemas.microsoft.com/office/drawing/2014/main" id="{C766EECA-EA87-4DAA-AC6C-4F58DA5141BB}"/>
              </a:ext>
            </a:extLst>
          </p:cNvPr>
          <p:cNvGraphicFramePr/>
          <p:nvPr>
            <p:extLst>
              <p:ext uri="{D42A27DB-BD31-4B8C-83A1-F6EECF244321}">
                <p14:modId xmlns:p14="http://schemas.microsoft.com/office/powerpoint/2010/main" val="3803405334"/>
              </p:ext>
            </p:extLst>
          </p:nvPr>
        </p:nvGraphicFramePr>
        <p:xfrm>
          <a:off x="5862909" y="1611005"/>
          <a:ext cx="6049051" cy="454674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Прямая соединительная линия 2">
            <a:extLst>
              <a:ext uri="{FF2B5EF4-FFF2-40B4-BE49-F238E27FC236}">
                <a16:creationId xmlns:a16="http://schemas.microsoft.com/office/drawing/2014/main" id="{09843741-8AC9-460B-9EA8-FBCBE136FF58}"/>
              </a:ext>
            </a:extLst>
          </p:cNvPr>
          <p:cNvCxnSpPr>
            <a:cxnSpLocks/>
          </p:cNvCxnSpPr>
          <p:nvPr/>
        </p:nvCxnSpPr>
        <p:spPr>
          <a:xfrm>
            <a:off x="6096000" y="5827469"/>
            <a:ext cx="5580063" cy="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grpSp>
        <p:nvGrpSpPr>
          <p:cNvPr id="12" name="Группа 11">
            <a:extLst>
              <a:ext uri="{FF2B5EF4-FFF2-40B4-BE49-F238E27FC236}">
                <a16:creationId xmlns:a16="http://schemas.microsoft.com/office/drawing/2014/main" id="{8885F7F4-F43E-DCF0-8039-3BD6F8DD3F29}"/>
              </a:ext>
            </a:extLst>
          </p:cNvPr>
          <p:cNvGrpSpPr/>
          <p:nvPr/>
        </p:nvGrpSpPr>
        <p:grpSpPr>
          <a:xfrm>
            <a:off x="459674" y="4812951"/>
            <a:ext cx="891582" cy="1004358"/>
            <a:chOff x="447769" y="4812951"/>
            <a:chExt cx="891582" cy="1004358"/>
          </a:xfrm>
        </p:grpSpPr>
        <p:sp>
          <p:nvSpPr>
            <p:cNvPr id="3543" name="Text"/>
            <p:cNvSpPr txBox="1"/>
            <p:nvPr/>
          </p:nvSpPr>
          <p:spPr>
            <a:xfrm>
              <a:off x="447769" y="4812951"/>
              <a:ext cx="837058" cy="25231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t">
              <a:spAutoFit/>
            </a:bodyPr>
            <a:lstStyle>
              <a:lvl1pPr defTabSz="457200">
                <a:lnSpc>
                  <a:spcPct val="120000"/>
                </a:lnSpc>
                <a:defRPr sz="2200" b="0">
                  <a:solidFill>
                    <a:srgbClr val="7F8189"/>
                  </a:solidFill>
                  <a:latin typeface="Arial"/>
                  <a:ea typeface="Arial"/>
                  <a:cs typeface="Arial"/>
                  <a:sym typeface="Arial"/>
                </a:defRPr>
              </a:lvl1pPr>
            </a:lstStyle>
            <a:p>
              <a:pPr marL="0" marR="0" lvl="0" indent="0" algn="ctr" defTabSz="457200" rtl="0" eaLnBrk="1" fontAlgn="auto" latinLnBrk="0" hangingPunct="1">
                <a:lnSpc>
                  <a:spcPct val="120000"/>
                </a:lnSpc>
                <a:spcBef>
                  <a:spcPts val="0"/>
                </a:spcBef>
                <a:spcAft>
                  <a:spcPts val="0"/>
                </a:spcAft>
                <a:buClrTx/>
                <a:buSzTx/>
                <a:buFontTx/>
                <a:buNone/>
                <a:tabLst/>
                <a:defRPr/>
              </a:pPr>
              <a:r>
                <a:rPr lang="ru-RU" sz="1200" dirty="0">
                  <a:solidFill>
                    <a:srgbClr val="1A1A19"/>
                  </a:solidFill>
                  <a:latin typeface="ALS Sector Regular" panose="02000000000000000000" pitchFamily="50" charset="0"/>
                  <a:cs typeface="ALS Sector Regular" panose="02000000000000000000" pitchFamily="50" charset="0"/>
                </a:rPr>
                <a:t>Параметр</a:t>
              </a:r>
              <a:endParaRPr kumimoji="0" lang="ru-RU" sz="1200" b="0" i="0" u="none" strike="noStrike" kern="1200" cap="none" normalizeH="0" baseline="0" noProof="0" dirty="0">
                <a:ln>
                  <a:noFill/>
                </a:ln>
                <a:solidFill>
                  <a:srgbClr val="1A1A19"/>
                </a:solidFill>
                <a:effectLst/>
                <a:uLnTx/>
                <a:uFillTx/>
                <a:latin typeface="ALS Sector Regular" panose="02000000000000000000" pitchFamily="50" charset="0"/>
                <a:cs typeface="ALS Sector Regular" panose="02000000000000000000" pitchFamily="50" charset="0"/>
                <a:sym typeface="Arial"/>
              </a:endParaRPr>
            </a:p>
          </p:txBody>
        </p:sp>
        <p:sp>
          <p:nvSpPr>
            <p:cNvPr id="7" name="Прямоугольник: скругленные углы 6">
              <a:extLst>
                <a:ext uri="{FF2B5EF4-FFF2-40B4-BE49-F238E27FC236}">
                  <a16:creationId xmlns:a16="http://schemas.microsoft.com/office/drawing/2014/main" id="{714ACACD-3A6D-460A-B540-150EA16AB4C5}"/>
                </a:ext>
              </a:extLst>
            </p:cNvPr>
            <p:cNvSpPr/>
            <p:nvPr/>
          </p:nvSpPr>
          <p:spPr>
            <a:xfrm>
              <a:off x="544913" y="5174538"/>
              <a:ext cx="642771" cy="642771"/>
            </a:xfrm>
            <a:prstGeom prst="round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Овал 13">
              <a:extLst>
                <a:ext uri="{FF2B5EF4-FFF2-40B4-BE49-F238E27FC236}">
                  <a16:creationId xmlns:a16="http://schemas.microsoft.com/office/drawing/2014/main" id="{35B94970-A1B5-4007-81D1-D473C8C16FC4}"/>
                </a:ext>
              </a:extLst>
            </p:cNvPr>
            <p:cNvSpPr/>
            <p:nvPr/>
          </p:nvSpPr>
          <p:spPr>
            <a:xfrm>
              <a:off x="1039606" y="5052369"/>
              <a:ext cx="299745" cy="299745"/>
            </a:xfrm>
            <a:prstGeom prst="ellipse">
              <a:avLst/>
            </a:prstGeom>
            <a:solidFill>
              <a:srgbClr val="1A1A1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latin typeface="ALS Sector Regular" panose="02000000000000000000" pitchFamily="50" charset="0"/>
                  <a:cs typeface="ALS Sector Regular" panose="02000000000000000000" pitchFamily="50" charset="0"/>
                </a:rPr>
                <a:t>00</a:t>
              </a:r>
              <a:endParaRPr lang="ru-RU" sz="1200" dirty="0">
                <a:latin typeface="ALS Sector Regular" panose="02000000000000000000" pitchFamily="50" charset="0"/>
                <a:cs typeface="ALS Sector Regular" panose="02000000000000000000" pitchFamily="50" charset="0"/>
              </a:endParaRPr>
            </a:p>
          </p:txBody>
        </p:sp>
        <p:grpSp>
          <p:nvGrpSpPr>
            <p:cNvPr id="30" name="Рисунок 24">
              <a:extLst>
                <a:ext uri="{FF2B5EF4-FFF2-40B4-BE49-F238E27FC236}">
                  <a16:creationId xmlns:a16="http://schemas.microsoft.com/office/drawing/2014/main" id="{178E2E54-9320-B42C-B25C-2F590F8E139E}"/>
                </a:ext>
              </a:extLst>
            </p:cNvPr>
            <p:cNvGrpSpPr/>
            <p:nvPr/>
          </p:nvGrpSpPr>
          <p:grpSpPr>
            <a:xfrm>
              <a:off x="742847" y="5284157"/>
              <a:ext cx="246902" cy="423532"/>
              <a:chOff x="4203282" y="178460"/>
              <a:chExt cx="3786868" cy="6495908"/>
            </a:xfrm>
            <a:solidFill>
              <a:srgbClr val="1A1A19"/>
            </a:solidFill>
          </p:grpSpPr>
          <p:sp>
            <p:nvSpPr>
              <p:cNvPr id="31" name="Полилиния: фигура 30">
                <a:extLst>
                  <a:ext uri="{FF2B5EF4-FFF2-40B4-BE49-F238E27FC236}">
                    <a16:creationId xmlns:a16="http://schemas.microsoft.com/office/drawing/2014/main" id="{0588CC7C-DE83-E475-BD8C-3E34EBE65548}"/>
                  </a:ext>
                </a:extLst>
              </p:cNvPr>
              <p:cNvSpPr/>
              <p:nvPr/>
            </p:nvSpPr>
            <p:spPr>
              <a:xfrm flipV="1">
                <a:off x="4203282" y="178460"/>
                <a:ext cx="2974091" cy="6495908"/>
              </a:xfrm>
              <a:custGeom>
                <a:avLst/>
                <a:gdLst>
                  <a:gd name="connsiteX0" fmla="*/ 1288427 w 2974091"/>
                  <a:gd name="connsiteY0" fmla="*/ 6474251 h 6495908"/>
                  <a:gd name="connsiteX1" fmla="*/ 565444 w 2974091"/>
                  <a:gd name="connsiteY1" fmla="*/ 5788116 h 6495908"/>
                  <a:gd name="connsiteX2" fmla="*/ 537490 w 2974091"/>
                  <a:gd name="connsiteY2" fmla="*/ 5689007 h 6495908"/>
                  <a:gd name="connsiteX3" fmla="*/ 533678 w 2974091"/>
                  <a:gd name="connsiteY3" fmla="*/ 4160451 h 6495908"/>
                  <a:gd name="connsiteX4" fmla="*/ 529867 w 2974091"/>
                  <a:gd name="connsiteY4" fmla="*/ 2633166 h 6495908"/>
                  <a:gd name="connsiteX5" fmla="*/ 432029 w 2974091"/>
                  <a:gd name="connsiteY5" fmla="*/ 2534058 h 6495908"/>
                  <a:gd name="connsiteX6" fmla="*/ 41948 w 2974091"/>
                  <a:gd name="connsiteY6" fmla="*/ 1851734 h 6495908"/>
                  <a:gd name="connsiteX7" fmla="*/ 8912 w 2974091"/>
                  <a:gd name="connsiteY7" fmla="*/ 1273602 h 6495908"/>
                  <a:gd name="connsiteX8" fmla="*/ 930112 w 2974091"/>
                  <a:gd name="connsiteY8" fmla="*/ 98279 h 6495908"/>
                  <a:gd name="connsiteX9" fmla="*/ 1477749 w 2974091"/>
                  <a:gd name="connsiteY9" fmla="*/ -2100 h 6495908"/>
                  <a:gd name="connsiteX10" fmla="*/ 1829711 w 2974091"/>
                  <a:gd name="connsiteY10" fmla="*/ 32206 h 6495908"/>
                  <a:gd name="connsiteX11" fmla="*/ 2414196 w 2974091"/>
                  <a:gd name="connsiteY11" fmla="*/ 318096 h 6495908"/>
                  <a:gd name="connsiteX12" fmla="*/ 2893220 w 2974091"/>
                  <a:gd name="connsiteY12" fmla="*/ 1000419 h 6495908"/>
                  <a:gd name="connsiteX13" fmla="*/ 2532364 w 2974091"/>
                  <a:gd name="connsiteY13" fmla="*/ 2537869 h 6495908"/>
                  <a:gd name="connsiteX14" fmla="*/ 2438338 w 2974091"/>
                  <a:gd name="connsiteY14" fmla="*/ 2634437 h 6495908"/>
                  <a:gd name="connsiteX15" fmla="*/ 2434526 w 2974091"/>
                  <a:gd name="connsiteY15" fmla="*/ 4161722 h 6495908"/>
                  <a:gd name="connsiteX16" fmla="*/ 2430714 w 2974091"/>
                  <a:gd name="connsiteY16" fmla="*/ 5689007 h 6495908"/>
                  <a:gd name="connsiteX17" fmla="*/ 2402761 w 2974091"/>
                  <a:gd name="connsiteY17" fmla="*/ 5788116 h 6495908"/>
                  <a:gd name="connsiteX18" fmla="*/ 1832252 w 2974091"/>
                  <a:gd name="connsiteY18" fmla="*/ 6431050 h 6495908"/>
                  <a:gd name="connsiteX19" fmla="*/ 1288427 w 2974091"/>
                  <a:gd name="connsiteY19" fmla="*/ 6474251 h 6495908"/>
                  <a:gd name="connsiteX20" fmla="*/ 1695025 w 2974091"/>
                  <a:gd name="connsiteY20" fmla="*/ 6189632 h 6495908"/>
                  <a:gd name="connsiteX21" fmla="*/ 2082564 w 2974091"/>
                  <a:gd name="connsiteY21" fmla="*/ 5858000 h 6495908"/>
                  <a:gd name="connsiteX22" fmla="*/ 2157531 w 2974091"/>
                  <a:gd name="connsiteY22" fmla="*/ 4099462 h 6495908"/>
                  <a:gd name="connsiteX23" fmla="*/ 2171508 w 2974091"/>
                  <a:gd name="connsiteY23" fmla="*/ 2522622 h 6495908"/>
                  <a:gd name="connsiteX24" fmla="*/ 2257910 w 2974091"/>
                  <a:gd name="connsiteY24" fmla="*/ 2420972 h 6495908"/>
                  <a:gd name="connsiteX25" fmla="*/ 2674673 w 2974091"/>
                  <a:gd name="connsiteY25" fmla="*/ 1746273 h 6495908"/>
                  <a:gd name="connsiteX26" fmla="*/ 2668320 w 2974091"/>
                  <a:gd name="connsiteY26" fmla="*/ 1192283 h 6495908"/>
                  <a:gd name="connsiteX27" fmla="*/ 1781427 w 2974091"/>
                  <a:gd name="connsiteY27" fmla="*/ 300307 h 6495908"/>
                  <a:gd name="connsiteX28" fmla="*/ 1186777 w 2974091"/>
                  <a:gd name="connsiteY28" fmla="*/ 300307 h 6495908"/>
                  <a:gd name="connsiteX29" fmla="*/ 299884 w 2974091"/>
                  <a:gd name="connsiteY29" fmla="*/ 1192283 h 6495908"/>
                  <a:gd name="connsiteX30" fmla="*/ 299884 w 2974091"/>
                  <a:gd name="connsiteY30" fmla="*/ 1774227 h 6495908"/>
                  <a:gd name="connsiteX31" fmla="*/ 705212 w 2974091"/>
                  <a:gd name="connsiteY31" fmla="*/ 2417160 h 6495908"/>
                  <a:gd name="connsiteX32" fmla="*/ 796697 w 2974091"/>
                  <a:gd name="connsiteY32" fmla="*/ 2522622 h 6495908"/>
                  <a:gd name="connsiteX33" fmla="*/ 810674 w 2974091"/>
                  <a:gd name="connsiteY33" fmla="*/ 4099462 h 6495908"/>
                  <a:gd name="connsiteX34" fmla="*/ 885640 w 2974091"/>
                  <a:gd name="connsiteY34" fmla="*/ 5859271 h 6495908"/>
                  <a:gd name="connsiteX35" fmla="*/ 1256661 w 2974091"/>
                  <a:gd name="connsiteY35" fmla="*/ 6185820 h 6495908"/>
                  <a:gd name="connsiteX36" fmla="*/ 1695025 w 2974091"/>
                  <a:gd name="connsiteY36" fmla="*/ 6189632 h 649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974091" h="6495908">
                    <a:moveTo>
                      <a:pt x="1288427" y="6474251"/>
                    </a:moveTo>
                    <a:cubicBezTo>
                      <a:pt x="945359" y="6401825"/>
                      <a:pt x="663282" y="6132454"/>
                      <a:pt x="565444" y="5788116"/>
                    </a:cubicBezTo>
                    <a:lnTo>
                      <a:pt x="537490" y="5689007"/>
                    </a:lnTo>
                    <a:lnTo>
                      <a:pt x="533678" y="4160451"/>
                    </a:lnTo>
                    <a:lnTo>
                      <a:pt x="529867" y="2633166"/>
                    </a:lnTo>
                    <a:lnTo>
                      <a:pt x="432029" y="2534058"/>
                    </a:lnTo>
                    <a:cubicBezTo>
                      <a:pt x="250330" y="2349818"/>
                      <a:pt x="106750" y="2099505"/>
                      <a:pt x="41948" y="1851734"/>
                    </a:cubicBezTo>
                    <a:cubicBezTo>
                      <a:pt x="18" y="1695448"/>
                      <a:pt x="-13959" y="1434971"/>
                      <a:pt x="8912" y="1273602"/>
                    </a:cubicBezTo>
                    <a:cubicBezTo>
                      <a:pt x="86420" y="743754"/>
                      <a:pt x="439653" y="293954"/>
                      <a:pt x="930112" y="98279"/>
                    </a:cubicBezTo>
                    <a:cubicBezTo>
                      <a:pt x="1128329" y="20771"/>
                      <a:pt x="1242684" y="-830"/>
                      <a:pt x="1477749" y="-2100"/>
                    </a:cubicBezTo>
                    <a:cubicBezTo>
                      <a:pt x="1674695" y="-3371"/>
                      <a:pt x="1705190" y="441"/>
                      <a:pt x="1829711" y="32206"/>
                    </a:cubicBezTo>
                    <a:cubicBezTo>
                      <a:pt x="2066046" y="93196"/>
                      <a:pt x="2236309" y="177057"/>
                      <a:pt x="2414196" y="318096"/>
                    </a:cubicBezTo>
                    <a:cubicBezTo>
                      <a:pt x="2632743" y="492171"/>
                      <a:pt x="2805547" y="738671"/>
                      <a:pt x="2893220" y="1000419"/>
                    </a:cubicBezTo>
                    <a:cubicBezTo>
                      <a:pt x="3074919" y="1542974"/>
                      <a:pt x="2937692" y="2128730"/>
                      <a:pt x="2532364" y="2537869"/>
                    </a:cubicBezTo>
                    <a:lnTo>
                      <a:pt x="2438338" y="2634437"/>
                    </a:lnTo>
                    <a:lnTo>
                      <a:pt x="2434526" y="4161722"/>
                    </a:lnTo>
                    <a:lnTo>
                      <a:pt x="2430714" y="5689007"/>
                    </a:lnTo>
                    <a:lnTo>
                      <a:pt x="2402761" y="5788116"/>
                    </a:lnTo>
                    <a:cubicBezTo>
                      <a:pt x="2321441" y="6074005"/>
                      <a:pt x="2096541" y="6326859"/>
                      <a:pt x="1832252" y="6431050"/>
                    </a:cubicBezTo>
                    <a:cubicBezTo>
                      <a:pt x="1669613" y="6494581"/>
                      <a:pt x="1457419" y="6511099"/>
                      <a:pt x="1288427" y="6474251"/>
                    </a:cubicBezTo>
                    <a:close/>
                    <a:moveTo>
                      <a:pt x="1695025" y="6189632"/>
                    </a:moveTo>
                    <a:cubicBezTo>
                      <a:pt x="1850041" y="6141348"/>
                      <a:pt x="2006327" y="6007933"/>
                      <a:pt x="2082564" y="5858000"/>
                    </a:cubicBezTo>
                    <a:cubicBezTo>
                      <a:pt x="2161343" y="5702984"/>
                      <a:pt x="2157531" y="5784304"/>
                      <a:pt x="2157531" y="4099462"/>
                    </a:cubicBezTo>
                    <a:cubicBezTo>
                      <a:pt x="2157531" y="3047388"/>
                      <a:pt x="2161343" y="2548034"/>
                      <a:pt x="2171508" y="2522622"/>
                    </a:cubicBezTo>
                    <a:cubicBezTo>
                      <a:pt x="2177861" y="2501021"/>
                      <a:pt x="2217250" y="2455279"/>
                      <a:pt x="2257910" y="2420972"/>
                    </a:cubicBezTo>
                    <a:cubicBezTo>
                      <a:pt x="2466292" y="2244356"/>
                      <a:pt x="2607331" y="2016915"/>
                      <a:pt x="2674673" y="1746273"/>
                    </a:cubicBezTo>
                    <a:cubicBezTo>
                      <a:pt x="2707710" y="1614129"/>
                      <a:pt x="2705168" y="1338404"/>
                      <a:pt x="2668320" y="1192283"/>
                    </a:cubicBezTo>
                    <a:cubicBezTo>
                      <a:pt x="2559047" y="753919"/>
                      <a:pt x="2221062" y="414663"/>
                      <a:pt x="1781427" y="300307"/>
                    </a:cubicBezTo>
                    <a:cubicBezTo>
                      <a:pt x="1600999" y="253294"/>
                      <a:pt x="1367205" y="253294"/>
                      <a:pt x="1186777" y="300307"/>
                    </a:cubicBezTo>
                    <a:cubicBezTo>
                      <a:pt x="747143" y="414663"/>
                      <a:pt x="410428" y="753919"/>
                      <a:pt x="299884" y="1192283"/>
                    </a:cubicBezTo>
                    <a:cubicBezTo>
                      <a:pt x="260495" y="1349840"/>
                      <a:pt x="260495" y="1628105"/>
                      <a:pt x="299884" y="1774227"/>
                    </a:cubicBezTo>
                    <a:cubicBezTo>
                      <a:pt x="371039" y="2034704"/>
                      <a:pt x="506995" y="2249439"/>
                      <a:pt x="705212" y="2417160"/>
                    </a:cubicBezTo>
                    <a:cubicBezTo>
                      <a:pt x="748413" y="2454008"/>
                      <a:pt x="789073" y="2501021"/>
                      <a:pt x="796697" y="2522622"/>
                    </a:cubicBezTo>
                    <a:cubicBezTo>
                      <a:pt x="806862" y="2548034"/>
                      <a:pt x="810674" y="3047388"/>
                      <a:pt x="810674" y="4099462"/>
                    </a:cubicBezTo>
                    <a:cubicBezTo>
                      <a:pt x="810674" y="5785575"/>
                      <a:pt x="806862" y="5702984"/>
                      <a:pt x="885640" y="5859271"/>
                    </a:cubicBezTo>
                    <a:cubicBezTo>
                      <a:pt x="956795" y="6000309"/>
                      <a:pt x="1107999" y="6132454"/>
                      <a:pt x="1256661" y="6185820"/>
                    </a:cubicBezTo>
                    <a:cubicBezTo>
                      <a:pt x="1388806" y="6231562"/>
                      <a:pt x="1550175" y="6234103"/>
                      <a:pt x="1695025" y="6189632"/>
                    </a:cubicBezTo>
                    <a:close/>
                  </a:path>
                </a:pathLst>
              </a:custGeom>
              <a:grpFill/>
              <a:ln w="1271" cap="flat">
                <a:noFill/>
                <a:prstDash val="solid"/>
                <a:miter/>
              </a:ln>
            </p:spPr>
            <p:txBody>
              <a:bodyPr rtlCol="0" anchor="ctr"/>
              <a:lstStyle/>
              <a:p>
                <a:endParaRPr lang="ru-RU"/>
              </a:p>
            </p:txBody>
          </p:sp>
          <p:sp>
            <p:nvSpPr>
              <p:cNvPr id="32" name="Полилиния: фигура 31">
                <a:extLst>
                  <a:ext uri="{FF2B5EF4-FFF2-40B4-BE49-F238E27FC236}">
                    <a16:creationId xmlns:a16="http://schemas.microsoft.com/office/drawing/2014/main" id="{4A6CF61F-C823-38F8-A091-AC9FDABB4940}"/>
                  </a:ext>
                </a:extLst>
              </p:cNvPr>
              <p:cNvSpPr/>
              <p:nvPr/>
            </p:nvSpPr>
            <p:spPr>
              <a:xfrm flipV="1">
                <a:off x="5015654" y="1535775"/>
                <a:ext cx="1347755" cy="4329183"/>
              </a:xfrm>
              <a:custGeom>
                <a:avLst/>
                <a:gdLst>
                  <a:gd name="connsiteX0" fmla="*/ 596764 w 1347755"/>
                  <a:gd name="connsiteY0" fmla="*/ 4306785 h 4329183"/>
                  <a:gd name="connsiteX1" fmla="*/ 531963 w 1347755"/>
                  <a:gd name="connsiteY1" fmla="*/ 2768064 h 4329183"/>
                  <a:gd name="connsiteX2" fmla="*/ 531963 w 1347755"/>
                  <a:gd name="connsiteY2" fmla="*/ 1334804 h 4329183"/>
                  <a:gd name="connsiteX3" fmla="*/ 458267 w 1347755"/>
                  <a:gd name="connsiteY3" fmla="*/ 1313204 h 4329183"/>
                  <a:gd name="connsiteX4" fmla="*/ 9738 w 1347755"/>
                  <a:gd name="connsiteY4" fmla="*/ 810038 h 4329183"/>
                  <a:gd name="connsiteX5" fmla="*/ 105034 w 1347755"/>
                  <a:gd name="connsiteY5" fmla="*/ 305602 h 4329183"/>
                  <a:gd name="connsiteX6" fmla="*/ 1244781 w 1347755"/>
                  <a:gd name="connsiteY6" fmla="*/ 314496 h 4329183"/>
                  <a:gd name="connsiteX7" fmla="*/ 1333724 w 1347755"/>
                  <a:gd name="connsiteY7" fmla="*/ 810038 h 4329183"/>
                  <a:gd name="connsiteX8" fmla="*/ 885195 w 1347755"/>
                  <a:gd name="connsiteY8" fmla="*/ 1313204 h 4329183"/>
                  <a:gd name="connsiteX9" fmla="*/ 811499 w 1347755"/>
                  <a:gd name="connsiteY9" fmla="*/ 1334804 h 4329183"/>
                  <a:gd name="connsiteX10" fmla="*/ 811499 w 1347755"/>
                  <a:gd name="connsiteY10" fmla="*/ 2768064 h 4329183"/>
                  <a:gd name="connsiteX11" fmla="*/ 746698 w 1347755"/>
                  <a:gd name="connsiteY11" fmla="*/ 4306785 h 4329183"/>
                  <a:gd name="connsiteX12" fmla="*/ 671731 w 1347755"/>
                  <a:gd name="connsiteY12" fmla="*/ 4327115 h 4329183"/>
                  <a:gd name="connsiteX13" fmla="*/ 596764 w 1347755"/>
                  <a:gd name="connsiteY13" fmla="*/ 4306785 h 4329183"/>
                  <a:gd name="connsiteX14" fmla="*/ 847077 w 1347755"/>
                  <a:gd name="connsiteY14" fmla="*/ 1037479 h 4329183"/>
                  <a:gd name="connsiteX15" fmla="*/ 1036399 w 1347755"/>
                  <a:gd name="connsiteY15" fmla="*/ 848157 h 4329183"/>
                  <a:gd name="connsiteX16" fmla="*/ 1071976 w 1347755"/>
                  <a:gd name="connsiteY16" fmla="*/ 674082 h 4329183"/>
                  <a:gd name="connsiteX17" fmla="*/ 943644 w 1347755"/>
                  <a:gd name="connsiteY17" fmla="*/ 376757 h 4329183"/>
                  <a:gd name="connsiteX18" fmla="*/ 399818 w 1347755"/>
                  <a:gd name="connsiteY18" fmla="*/ 376757 h 4329183"/>
                  <a:gd name="connsiteX19" fmla="*/ 448102 w 1347755"/>
                  <a:gd name="connsiteY19" fmla="*/ 1008255 h 4329183"/>
                  <a:gd name="connsiteX20" fmla="*/ 690790 w 1347755"/>
                  <a:gd name="connsiteY20" fmla="*/ 1069245 h 4329183"/>
                  <a:gd name="connsiteX21" fmla="*/ 847077 w 1347755"/>
                  <a:gd name="connsiteY21" fmla="*/ 1037479 h 43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47755" h="4329183">
                    <a:moveTo>
                      <a:pt x="596764" y="4306785"/>
                    </a:moveTo>
                    <a:cubicBezTo>
                      <a:pt x="529422" y="4259772"/>
                      <a:pt x="531963" y="4311867"/>
                      <a:pt x="531963" y="2768064"/>
                    </a:cubicBezTo>
                    <a:lnTo>
                      <a:pt x="531963" y="1334804"/>
                    </a:lnTo>
                    <a:lnTo>
                      <a:pt x="458267" y="1313204"/>
                    </a:lnTo>
                    <a:cubicBezTo>
                      <a:pt x="248614" y="1252214"/>
                      <a:pt x="56751" y="1036208"/>
                      <a:pt x="9738" y="810038"/>
                    </a:cubicBezTo>
                    <a:cubicBezTo>
                      <a:pt x="-23298" y="646128"/>
                      <a:pt x="14820" y="440288"/>
                      <a:pt x="105034" y="305602"/>
                    </a:cubicBezTo>
                    <a:cubicBezTo>
                      <a:pt x="382030" y="-108620"/>
                      <a:pt x="976680" y="-103538"/>
                      <a:pt x="1244781" y="314496"/>
                    </a:cubicBezTo>
                    <a:cubicBezTo>
                      <a:pt x="1329912" y="446641"/>
                      <a:pt x="1366760" y="651211"/>
                      <a:pt x="1333724" y="810038"/>
                    </a:cubicBezTo>
                    <a:cubicBezTo>
                      <a:pt x="1286711" y="1036208"/>
                      <a:pt x="1094848" y="1252214"/>
                      <a:pt x="885195" y="1313204"/>
                    </a:cubicBezTo>
                    <a:lnTo>
                      <a:pt x="811499" y="1334804"/>
                    </a:lnTo>
                    <a:lnTo>
                      <a:pt x="811499" y="2768064"/>
                    </a:lnTo>
                    <a:cubicBezTo>
                      <a:pt x="811499" y="4311867"/>
                      <a:pt x="814040" y="4259772"/>
                      <a:pt x="746698" y="4306785"/>
                    </a:cubicBezTo>
                    <a:cubicBezTo>
                      <a:pt x="730179" y="4318220"/>
                      <a:pt x="697143" y="4327115"/>
                      <a:pt x="671731" y="4327115"/>
                    </a:cubicBezTo>
                    <a:cubicBezTo>
                      <a:pt x="646319" y="4327115"/>
                      <a:pt x="613282" y="4318220"/>
                      <a:pt x="596764" y="4306785"/>
                    </a:cubicBezTo>
                    <a:close/>
                    <a:moveTo>
                      <a:pt x="847077" y="1037479"/>
                    </a:moveTo>
                    <a:cubicBezTo>
                      <a:pt x="929667" y="995549"/>
                      <a:pt x="997010" y="926935"/>
                      <a:pt x="1036399" y="848157"/>
                    </a:cubicBezTo>
                    <a:cubicBezTo>
                      <a:pt x="1066894" y="787167"/>
                      <a:pt x="1071976" y="760484"/>
                      <a:pt x="1071976" y="674082"/>
                    </a:cubicBezTo>
                    <a:cubicBezTo>
                      <a:pt x="1070706" y="540667"/>
                      <a:pt x="1037670" y="461888"/>
                      <a:pt x="943644" y="376757"/>
                    </a:cubicBezTo>
                    <a:cubicBezTo>
                      <a:pt x="784816" y="231906"/>
                      <a:pt x="558646" y="231906"/>
                      <a:pt x="399818" y="376757"/>
                    </a:cubicBezTo>
                    <a:cubicBezTo>
                      <a:pt x="204143" y="554643"/>
                      <a:pt x="227014" y="859592"/>
                      <a:pt x="448102" y="1008255"/>
                    </a:cubicBezTo>
                    <a:cubicBezTo>
                      <a:pt x="531963" y="1064162"/>
                      <a:pt x="571352" y="1074327"/>
                      <a:pt x="690790" y="1069245"/>
                    </a:cubicBezTo>
                    <a:cubicBezTo>
                      <a:pt x="765757" y="1066703"/>
                      <a:pt x="806417" y="1059080"/>
                      <a:pt x="847077" y="1037479"/>
                    </a:cubicBezTo>
                    <a:close/>
                  </a:path>
                </a:pathLst>
              </a:custGeom>
              <a:grpFill/>
              <a:ln w="1271" cap="flat">
                <a:noFill/>
                <a:prstDash val="solid"/>
                <a:miter/>
              </a:ln>
            </p:spPr>
            <p:txBody>
              <a:bodyPr rtlCol="0" anchor="ctr"/>
              <a:lstStyle/>
              <a:p>
                <a:endParaRPr lang="ru-RU"/>
              </a:p>
            </p:txBody>
          </p:sp>
          <p:sp>
            <p:nvSpPr>
              <p:cNvPr id="36" name="Полилиния: фигура 35">
                <a:extLst>
                  <a:ext uri="{FF2B5EF4-FFF2-40B4-BE49-F238E27FC236}">
                    <a16:creationId xmlns:a16="http://schemas.microsoft.com/office/drawing/2014/main" id="{AF3805DE-9021-7512-AA21-C491843753F1}"/>
                  </a:ext>
                </a:extLst>
              </p:cNvPr>
              <p:cNvSpPr/>
              <p:nvPr/>
            </p:nvSpPr>
            <p:spPr>
              <a:xfrm flipV="1">
                <a:off x="7182529" y="989408"/>
                <a:ext cx="807086" cy="266830"/>
              </a:xfrm>
              <a:custGeom>
                <a:avLst/>
                <a:gdLst>
                  <a:gd name="connsiteX0" fmla="*/ 58751 w 807086"/>
                  <a:gd name="connsiteY0" fmla="*/ 238388 h 266830"/>
                  <a:gd name="connsiteX1" fmla="*/ 6655 w 807086"/>
                  <a:gd name="connsiteY1" fmla="*/ 80831 h 266830"/>
                  <a:gd name="connsiteX2" fmla="*/ 406901 w 807086"/>
                  <a:gd name="connsiteY2" fmla="*/ -4301 h 266830"/>
                  <a:gd name="connsiteX3" fmla="*/ 729638 w 807086"/>
                  <a:gd name="connsiteY3" fmla="*/ -4301 h 266830"/>
                  <a:gd name="connsiteX4" fmla="*/ 766486 w 807086"/>
                  <a:gd name="connsiteY4" fmla="*/ 32547 h 266830"/>
                  <a:gd name="connsiteX5" fmla="*/ 788087 w 807086"/>
                  <a:gd name="connsiteY5" fmla="*/ 192646 h 266830"/>
                  <a:gd name="connsiteX6" fmla="*/ 400547 w 807086"/>
                  <a:gd name="connsiteY6" fmla="*/ 262530 h 266830"/>
                  <a:gd name="connsiteX7" fmla="*/ 58751 w 807086"/>
                  <a:gd name="connsiteY7" fmla="*/ 238388 h 266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086" h="266830">
                    <a:moveTo>
                      <a:pt x="58751" y="238388"/>
                    </a:moveTo>
                    <a:cubicBezTo>
                      <a:pt x="2843" y="204081"/>
                      <a:pt x="-17487" y="140550"/>
                      <a:pt x="6655" y="80831"/>
                    </a:cubicBezTo>
                    <a:cubicBezTo>
                      <a:pt x="42233" y="-3030"/>
                      <a:pt x="48586" y="-4301"/>
                      <a:pt x="406901" y="-4301"/>
                    </a:cubicBezTo>
                    <a:lnTo>
                      <a:pt x="729638" y="-4301"/>
                    </a:lnTo>
                    <a:lnTo>
                      <a:pt x="766486" y="32547"/>
                    </a:lnTo>
                    <a:cubicBezTo>
                      <a:pt x="807146" y="73207"/>
                      <a:pt x="814770" y="132926"/>
                      <a:pt x="788087" y="192646"/>
                    </a:cubicBezTo>
                    <a:cubicBezTo>
                      <a:pt x="758862" y="257447"/>
                      <a:pt x="729638" y="262530"/>
                      <a:pt x="400547" y="262530"/>
                    </a:cubicBezTo>
                    <a:cubicBezTo>
                      <a:pt x="124823" y="262530"/>
                      <a:pt x="94328" y="259988"/>
                      <a:pt x="58751" y="238388"/>
                    </a:cubicBezTo>
                    <a:close/>
                  </a:path>
                </a:pathLst>
              </a:custGeom>
              <a:grpFill/>
              <a:ln w="1271" cap="flat">
                <a:noFill/>
                <a:prstDash val="solid"/>
                <a:miter/>
              </a:ln>
            </p:spPr>
            <p:txBody>
              <a:bodyPr rtlCol="0" anchor="ctr"/>
              <a:lstStyle/>
              <a:p>
                <a:endParaRPr lang="ru-RU"/>
              </a:p>
            </p:txBody>
          </p:sp>
          <p:sp>
            <p:nvSpPr>
              <p:cNvPr id="37" name="Полилиния: фигура 36">
                <a:extLst>
                  <a:ext uri="{FF2B5EF4-FFF2-40B4-BE49-F238E27FC236}">
                    <a16:creationId xmlns:a16="http://schemas.microsoft.com/office/drawing/2014/main" id="{04305242-4FB3-31FA-91EA-0A95366F715B}"/>
                  </a:ext>
                </a:extLst>
              </p:cNvPr>
              <p:cNvSpPr/>
              <p:nvPr/>
            </p:nvSpPr>
            <p:spPr>
              <a:xfrm flipV="1">
                <a:off x="7176026" y="2067981"/>
                <a:ext cx="813196" cy="282445"/>
              </a:xfrm>
              <a:custGeom>
                <a:avLst/>
                <a:gdLst>
                  <a:gd name="connsiteX0" fmla="*/ 76692 w 813196"/>
                  <a:gd name="connsiteY0" fmla="*/ 257301 h 282445"/>
                  <a:gd name="connsiteX1" fmla="*/ -3357 w 813196"/>
                  <a:gd name="connsiteY1" fmla="*/ 137863 h 282445"/>
                  <a:gd name="connsiteX2" fmla="*/ 79233 w 813196"/>
                  <a:gd name="connsiteY2" fmla="*/ 18424 h 282445"/>
                  <a:gd name="connsiteX3" fmla="*/ 725979 w 813196"/>
                  <a:gd name="connsiteY3" fmla="*/ 15883 h 282445"/>
                  <a:gd name="connsiteX4" fmla="*/ 809840 w 813196"/>
                  <a:gd name="connsiteY4" fmla="*/ 137863 h 282445"/>
                  <a:gd name="connsiteX5" fmla="*/ 725979 w 813196"/>
                  <a:gd name="connsiteY5" fmla="*/ 259842 h 282445"/>
                  <a:gd name="connsiteX6" fmla="*/ 76692 w 813196"/>
                  <a:gd name="connsiteY6" fmla="*/ 257301 h 282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3196" h="282445">
                    <a:moveTo>
                      <a:pt x="76692" y="257301"/>
                    </a:moveTo>
                    <a:cubicBezTo>
                      <a:pt x="39844" y="238242"/>
                      <a:pt x="-3357" y="174711"/>
                      <a:pt x="-3357" y="137863"/>
                    </a:cubicBezTo>
                    <a:cubicBezTo>
                      <a:pt x="-3357" y="99744"/>
                      <a:pt x="39844" y="36213"/>
                      <a:pt x="79233" y="18424"/>
                    </a:cubicBezTo>
                    <a:cubicBezTo>
                      <a:pt x="137682" y="-9529"/>
                      <a:pt x="661177" y="-10800"/>
                      <a:pt x="725979" y="15883"/>
                    </a:cubicBezTo>
                    <a:cubicBezTo>
                      <a:pt x="780616" y="38754"/>
                      <a:pt x="809840" y="80685"/>
                      <a:pt x="809840" y="137863"/>
                    </a:cubicBezTo>
                    <a:cubicBezTo>
                      <a:pt x="809840" y="195040"/>
                      <a:pt x="780616" y="236971"/>
                      <a:pt x="725979" y="259842"/>
                    </a:cubicBezTo>
                    <a:cubicBezTo>
                      <a:pt x="661177" y="286525"/>
                      <a:pt x="132599" y="285255"/>
                      <a:pt x="76692" y="257301"/>
                    </a:cubicBezTo>
                    <a:close/>
                  </a:path>
                </a:pathLst>
              </a:custGeom>
              <a:grpFill/>
              <a:ln w="1271" cap="flat">
                <a:noFill/>
                <a:prstDash val="solid"/>
                <a:miter/>
              </a:ln>
            </p:spPr>
            <p:txBody>
              <a:bodyPr rtlCol="0" anchor="ctr"/>
              <a:lstStyle/>
              <a:p>
                <a:endParaRPr lang="ru-RU"/>
              </a:p>
            </p:txBody>
          </p:sp>
          <p:sp>
            <p:nvSpPr>
              <p:cNvPr id="38" name="Полилиния: фигура 37">
                <a:extLst>
                  <a:ext uri="{FF2B5EF4-FFF2-40B4-BE49-F238E27FC236}">
                    <a16:creationId xmlns:a16="http://schemas.microsoft.com/office/drawing/2014/main" id="{AD0A864A-F495-9F35-11FD-70C42BD999BB}"/>
                  </a:ext>
                </a:extLst>
              </p:cNvPr>
              <p:cNvSpPr/>
              <p:nvPr/>
            </p:nvSpPr>
            <p:spPr>
              <a:xfrm flipV="1">
                <a:off x="7183100" y="3162169"/>
                <a:ext cx="807050" cy="266830"/>
              </a:xfrm>
              <a:custGeom>
                <a:avLst/>
                <a:gdLst>
                  <a:gd name="connsiteX0" fmla="*/ 49286 w 807050"/>
                  <a:gd name="connsiteY0" fmla="*/ 238998 h 266830"/>
                  <a:gd name="connsiteX1" fmla="*/ 7355 w 807050"/>
                  <a:gd name="connsiteY1" fmla="*/ 82712 h 266830"/>
                  <a:gd name="connsiteX2" fmla="*/ 402518 w 807050"/>
                  <a:gd name="connsiteY2" fmla="*/ -2420 h 266830"/>
                  <a:gd name="connsiteX3" fmla="*/ 739233 w 807050"/>
                  <a:gd name="connsiteY3" fmla="*/ 19181 h 266830"/>
                  <a:gd name="connsiteX4" fmla="*/ 765916 w 807050"/>
                  <a:gd name="connsiteY4" fmla="*/ 227563 h 266830"/>
                  <a:gd name="connsiteX5" fmla="*/ 729068 w 807050"/>
                  <a:gd name="connsiteY5" fmla="*/ 264411 h 266830"/>
                  <a:gd name="connsiteX6" fmla="*/ 405059 w 807050"/>
                  <a:gd name="connsiteY6" fmla="*/ 264411 h 266830"/>
                  <a:gd name="connsiteX7" fmla="*/ 49286 w 807050"/>
                  <a:gd name="connsiteY7" fmla="*/ 238998 h 266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050" h="266830">
                    <a:moveTo>
                      <a:pt x="49286" y="238998"/>
                    </a:moveTo>
                    <a:cubicBezTo>
                      <a:pt x="1002" y="200880"/>
                      <a:pt x="-16786" y="137349"/>
                      <a:pt x="7355" y="82712"/>
                    </a:cubicBezTo>
                    <a:cubicBezTo>
                      <a:pt x="40391" y="2663"/>
                      <a:pt x="64533" y="-2420"/>
                      <a:pt x="402518" y="-2420"/>
                    </a:cubicBezTo>
                    <a:cubicBezTo>
                      <a:pt x="660454" y="-2420"/>
                      <a:pt x="708738" y="122"/>
                      <a:pt x="739233" y="19181"/>
                    </a:cubicBezTo>
                    <a:cubicBezTo>
                      <a:pt x="812928" y="62382"/>
                      <a:pt x="825635" y="166573"/>
                      <a:pt x="765916" y="227563"/>
                    </a:cubicBezTo>
                    <a:lnTo>
                      <a:pt x="729068" y="264411"/>
                    </a:lnTo>
                    <a:lnTo>
                      <a:pt x="405059" y="264411"/>
                    </a:lnTo>
                    <a:cubicBezTo>
                      <a:pt x="100111" y="264411"/>
                      <a:pt x="79781" y="263140"/>
                      <a:pt x="49286" y="238998"/>
                    </a:cubicBezTo>
                    <a:close/>
                  </a:path>
                </a:pathLst>
              </a:custGeom>
              <a:grpFill/>
              <a:ln w="1271" cap="flat">
                <a:noFill/>
                <a:prstDash val="solid"/>
                <a:miter/>
              </a:ln>
            </p:spPr>
            <p:txBody>
              <a:bodyPr rtlCol="0" anchor="ctr"/>
              <a:lstStyle/>
              <a:p>
                <a:endParaRPr lang="ru-RU"/>
              </a:p>
            </p:txBody>
          </p:sp>
        </p:grpSp>
      </p:grpSp>
      <p:grpSp>
        <p:nvGrpSpPr>
          <p:cNvPr id="13" name="Группа 12">
            <a:extLst>
              <a:ext uri="{FF2B5EF4-FFF2-40B4-BE49-F238E27FC236}">
                <a16:creationId xmlns:a16="http://schemas.microsoft.com/office/drawing/2014/main" id="{D7B76A35-BBF0-F300-2121-5904903CA73D}"/>
              </a:ext>
            </a:extLst>
          </p:cNvPr>
          <p:cNvGrpSpPr/>
          <p:nvPr/>
        </p:nvGrpSpPr>
        <p:grpSpPr>
          <a:xfrm>
            <a:off x="1912885" y="4812951"/>
            <a:ext cx="890605" cy="1004358"/>
            <a:chOff x="1900981" y="4812951"/>
            <a:chExt cx="890605" cy="1004358"/>
          </a:xfrm>
        </p:grpSpPr>
        <p:sp>
          <p:nvSpPr>
            <p:cNvPr id="17" name="Прямоугольник: скругленные углы 16">
              <a:extLst>
                <a:ext uri="{FF2B5EF4-FFF2-40B4-BE49-F238E27FC236}">
                  <a16:creationId xmlns:a16="http://schemas.microsoft.com/office/drawing/2014/main" id="{6551209E-31F6-476F-ADDD-2088787A18B2}"/>
                </a:ext>
              </a:extLst>
            </p:cNvPr>
            <p:cNvSpPr/>
            <p:nvPr/>
          </p:nvSpPr>
          <p:spPr>
            <a:xfrm>
              <a:off x="1998125" y="5174538"/>
              <a:ext cx="642771" cy="642771"/>
            </a:xfrm>
            <a:prstGeom prst="roundRect">
              <a:avLst/>
            </a:prstGeom>
            <a:solidFill>
              <a:srgbClr val="00B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3" name="Овал 32">
              <a:extLst>
                <a:ext uri="{FF2B5EF4-FFF2-40B4-BE49-F238E27FC236}">
                  <a16:creationId xmlns:a16="http://schemas.microsoft.com/office/drawing/2014/main" id="{73D62CE8-B979-49B8-8D16-F37E97C682F7}"/>
                </a:ext>
              </a:extLst>
            </p:cNvPr>
            <p:cNvSpPr/>
            <p:nvPr/>
          </p:nvSpPr>
          <p:spPr>
            <a:xfrm>
              <a:off x="2491841" y="5052369"/>
              <a:ext cx="299745" cy="299745"/>
            </a:xfrm>
            <a:prstGeom prst="ellipse">
              <a:avLst/>
            </a:prstGeom>
            <a:solidFill>
              <a:srgbClr val="1A1A1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latin typeface="ALS Sector Regular" panose="02000000000000000000" pitchFamily="50" charset="0"/>
                  <a:cs typeface="ALS Sector Regular" panose="02000000000000000000" pitchFamily="50" charset="0"/>
                </a:rPr>
                <a:t>00</a:t>
              </a:r>
              <a:endParaRPr lang="ru-RU" sz="1200" dirty="0">
                <a:latin typeface="ALS Sector Regular" panose="02000000000000000000" pitchFamily="50" charset="0"/>
                <a:cs typeface="ALS Sector Regular" panose="02000000000000000000" pitchFamily="50" charset="0"/>
              </a:endParaRPr>
            </a:p>
          </p:txBody>
        </p:sp>
        <p:sp>
          <p:nvSpPr>
            <p:cNvPr id="6" name="Text">
              <a:extLst>
                <a:ext uri="{FF2B5EF4-FFF2-40B4-BE49-F238E27FC236}">
                  <a16:creationId xmlns:a16="http://schemas.microsoft.com/office/drawing/2014/main" id="{E47B26C3-3489-4AED-45DB-3A41B58E2F79}"/>
                </a:ext>
              </a:extLst>
            </p:cNvPr>
            <p:cNvSpPr txBox="1"/>
            <p:nvPr/>
          </p:nvSpPr>
          <p:spPr>
            <a:xfrm>
              <a:off x="1900981" y="4812951"/>
              <a:ext cx="837058" cy="25231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t">
              <a:spAutoFit/>
            </a:bodyPr>
            <a:lstStyle>
              <a:lvl1pPr defTabSz="457200">
                <a:lnSpc>
                  <a:spcPct val="120000"/>
                </a:lnSpc>
                <a:defRPr sz="2200" b="0">
                  <a:solidFill>
                    <a:srgbClr val="7F8189"/>
                  </a:solidFill>
                  <a:latin typeface="Arial"/>
                  <a:ea typeface="Arial"/>
                  <a:cs typeface="Arial"/>
                  <a:sym typeface="Arial"/>
                </a:defRPr>
              </a:lvl1pPr>
            </a:lstStyle>
            <a:p>
              <a:pPr marL="0" marR="0" lvl="0" indent="0" algn="ctr" defTabSz="457200" rtl="0" eaLnBrk="1" fontAlgn="auto" latinLnBrk="0" hangingPunct="1">
                <a:lnSpc>
                  <a:spcPct val="120000"/>
                </a:lnSpc>
                <a:spcBef>
                  <a:spcPts val="0"/>
                </a:spcBef>
                <a:spcAft>
                  <a:spcPts val="0"/>
                </a:spcAft>
                <a:buClrTx/>
                <a:buSzTx/>
                <a:buFontTx/>
                <a:buNone/>
                <a:tabLst/>
                <a:defRPr/>
              </a:pPr>
              <a:r>
                <a:rPr lang="ru-RU" sz="1200" dirty="0">
                  <a:solidFill>
                    <a:srgbClr val="1A1A19"/>
                  </a:solidFill>
                  <a:latin typeface="ALS Sector Regular" panose="02000000000000000000" pitchFamily="50" charset="0"/>
                  <a:cs typeface="ALS Sector Regular" panose="02000000000000000000" pitchFamily="50" charset="0"/>
                </a:rPr>
                <a:t>Параметр</a:t>
              </a:r>
              <a:endParaRPr kumimoji="0" lang="ru-RU" sz="1200" b="0" i="0" u="none" strike="noStrike" kern="1200" cap="none" normalizeH="0" baseline="0" noProof="0" dirty="0">
                <a:ln>
                  <a:noFill/>
                </a:ln>
                <a:solidFill>
                  <a:srgbClr val="1A1A19"/>
                </a:solidFill>
                <a:effectLst/>
                <a:uLnTx/>
                <a:uFillTx/>
                <a:latin typeface="ALS Sector Regular" panose="02000000000000000000" pitchFamily="50" charset="0"/>
                <a:cs typeface="ALS Sector Regular" panose="02000000000000000000" pitchFamily="50" charset="0"/>
                <a:sym typeface="Arial"/>
              </a:endParaRPr>
            </a:p>
          </p:txBody>
        </p:sp>
        <p:grpSp>
          <p:nvGrpSpPr>
            <p:cNvPr id="46" name="Рисунок 28">
              <a:extLst>
                <a:ext uri="{FF2B5EF4-FFF2-40B4-BE49-F238E27FC236}">
                  <a16:creationId xmlns:a16="http://schemas.microsoft.com/office/drawing/2014/main" id="{35362CFA-A4DE-95A2-F0FD-B221E19667F3}"/>
                </a:ext>
              </a:extLst>
            </p:cNvPr>
            <p:cNvGrpSpPr/>
            <p:nvPr/>
          </p:nvGrpSpPr>
          <p:grpSpPr>
            <a:xfrm>
              <a:off x="2110730" y="5339004"/>
              <a:ext cx="413968" cy="313838"/>
              <a:chOff x="3854759" y="1803156"/>
              <a:chExt cx="5077764" cy="3849561"/>
            </a:xfrm>
            <a:solidFill>
              <a:srgbClr val="1A1A19"/>
            </a:solidFill>
          </p:grpSpPr>
          <p:sp>
            <p:nvSpPr>
              <p:cNvPr id="47" name="Полилиния: фигура 46">
                <a:extLst>
                  <a:ext uri="{FF2B5EF4-FFF2-40B4-BE49-F238E27FC236}">
                    <a16:creationId xmlns:a16="http://schemas.microsoft.com/office/drawing/2014/main" id="{BAE4B0DF-672A-4966-DBA2-9FB6865CA576}"/>
                  </a:ext>
                </a:extLst>
              </p:cNvPr>
              <p:cNvSpPr/>
              <p:nvPr/>
            </p:nvSpPr>
            <p:spPr>
              <a:xfrm flipV="1">
                <a:off x="6066061" y="1803156"/>
                <a:ext cx="2866462" cy="3849561"/>
              </a:xfrm>
              <a:custGeom>
                <a:avLst/>
                <a:gdLst>
                  <a:gd name="connsiteX0" fmla="*/ 720745 w 2866462"/>
                  <a:gd name="connsiteY0" fmla="*/ 3840050 h 3849561"/>
                  <a:gd name="connsiteX1" fmla="*/ 9198 w 2866462"/>
                  <a:gd name="connsiteY1" fmla="*/ 3599903 h 3849561"/>
                  <a:gd name="connsiteX2" fmla="*/ 28257 w 2866462"/>
                  <a:gd name="connsiteY2" fmla="*/ 3477924 h 3849561"/>
                  <a:gd name="connsiteX3" fmla="*/ 184543 w 2866462"/>
                  <a:gd name="connsiteY3" fmla="*/ 3476653 h 3849561"/>
                  <a:gd name="connsiteX4" fmla="*/ 743616 w 2866462"/>
                  <a:gd name="connsiteY4" fmla="*/ 3634210 h 3849561"/>
                  <a:gd name="connsiteX5" fmla="*/ 835101 w 2866462"/>
                  <a:gd name="connsiteY5" fmla="*/ 3644375 h 3849561"/>
                  <a:gd name="connsiteX6" fmla="*/ 835101 w 2866462"/>
                  <a:gd name="connsiteY6" fmla="*/ 3526207 h 3849561"/>
                  <a:gd name="connsiteX7" fmla="*/ 866867 w 2866462"/>
                  <a:gd name="connsiteY7" fmla="*/ 3376274 h 3849561"/>
                  <a:gd name="connsiteX8" fmla="*/ 936751 w 2866462"/>
                  <a:gd name="connsiteY8" fmla="*/ 3344509 h 3849561"/>
                  <a:gd name="connsiteX9" fmla="*/ 1006635 w 2866462"/>
                  <a:gd name="connsiteY9" fmla="*/ 3376274 h 3849561"/>
                  <a:gd name="connsiteX10" fmla="*/ 1038400 w 2866462"/>
                  <a:gd name="connsiteY10" fmla="*/ 3526207 h 3849561"/>
                  <a:gd name="connsiteX11" fmla="*/ 1038400 w 2866462"/>
                  <a:gd name="connsiteY11" fmla="*/ 3644375 h 3849561"/>
                  <a:gd name="connsiteX12" fmla="*/ 1131156 w 2866462"/>
                  <a:gd name="connsiteY12" fmla="*/ 3634210 h 3849561"/>
                  <a:gd name="connsiteX13" fmla="*/ 1705476 w 2866462"/>
                  <a:gd name="connsiteY13" fmla="*/ 3469029 h 3849561"/>
                  <a:gd name="connsiteX14" fmla="*/ 2033296 w 2866462"/>
                  <a:gd name="connsiteY14" fmla="*/ 3255565 h 3849561"/>
                  <a:gd name="connsiteX15" fmla="*/ 2081579 w 2866462"/>
                  <a:gd name="connsiteY15" fmla="*/ 3213635 h 3849561"/>
                  <a:gd name="connsiteX16" fmla="*/ 1997718 w 2866462"/>
                  <a:gd name="connsiteY16" fmla="*/ 3128503 h 3849561"/>
                  <a:gd name="connsiteX17" fmla="*/ 1946894 w 2866462"/>
                  <a:gd name="connsiteY17" fmla="*/ 2931557 h 3849561"/>
                  <a:gd name="connsiteX18" fmla="*/ 2143840 w 2866462"/>
                  <a:gd name="connsiteY18" fmla="*/ 2983652 h 3849561"/>
                  <a:gd name="connsiteX19" fmla="*/ 2230242 w 2866462"/>
                  <a:gd name="connsiteY19" fmla="*/ 3066243 h 3849561"/>
                  <a:gd name="connsiteX20" fmla="*/ 2278526 w 2866462"/>
                  <a:gd name="connsiteY20" fmla="*/ 3007794 h 3849561"/>
                  <a:gd name="connsiteX21" fmla="*/ 2643194 w 2866462"/>
                  <a:gd name="connsiteY21" fmla="*/ 2155208 h 3849561"/>
                  <a:gd name="connsiteX22" fmla="*/ 2659712 w 2866462"/>
                  <a:gd name="connsiteY22" fmla="*/ 2029417 h 3849561"/>
                  <a:gd name="connsiteX23" fmla="*/ 2533920 w 2866462"/>
                  <a:gd name="connsiteY23" fmla="*/ 2023064 h 3849561"/>
                  <a:gd name="connsiteX24" fmla="*/ 2383987 w 2866462"/>
                  <a:gd name="connsiteY24" fmla="*/ 1986216 h 3849561"/>
                  <a:gd name="connsiteX25" fmla="*/ 2391611 w 2866462"/>
                  <a:gd name="connsiteY25" fmla="*/ 1851530 h 3849561"/>
                  <a:gd name="connsiteX26" fmla="*/ 2541544 w 2866462"/>
                  <a:gd name="connsiteY26" fmla="*/ 1819764 h 3849561"/>
                  <a:gd name="connsiteX27" fmla="*/ 2659712 w 2866462"/>
                  <a:gd name="connsiteY27" fmla="*/ 1819764 h 3849561"/>
                  <a:gd name="connsiteX28" fmla="*/ 2649547 w 2866462"/>
                  <a:gd name="connsiteY28" fmla="*/ 1728280 h 3849561"/>
                  <a:gd name="connsiteX29" fmla="*/ 2484366 w 2866462"/>
                  <a:gd name="connsiteY29" fmla="*/ 1152689 h 3849561"/>
                  <a:gd name="connsiteX30" fmla="*/ 2270902 w 2866462"/>
                  <a:gd name="connsiteY30" fmla="*/ 824869 h 3849561"/>
                  <a:gd name="connsiteX31" fmla="*/ 2228971 w 2866462"/>
                  <a:gd name="connsiteY31" fmla="*/ 776585 h 3849561"/>
                  <a:gd name="connsiteX32" fmla="*/ 2143840 w 2866462"/>
                  <a:gd name="connsiteY32" fmla="*/ 860446 h 3849561"/>
                  <a:gd name="connsiteX33" fmla="*/ 1946894 w 2866462"/>
                  <a:gd name="connsiteY33" fmla="*/ 911271 h 3849561"/>
                  <a:gd name="connsiteX34" fmla="*/ 1998989 w 2866462"/>
                  <a:gd name="connsiteY34" fmla="*/ 714325 h 3849561"/>
                  <a:gd name="connsiteX35" fmla="*/ 2081579 w 2866462"/>
                  <a:gd name="connsiteY35" fmla="*/ 627923 h 3849561"/>
                  <a:gd name="connsiteX36" fmla="*/ 2005342 w 2866462"/>
                  <a:gd name="connsiteY36" fmla="*/ 565662 h 3849561"/>
                  <a:gd name="connsiteX37" fmla="*/ 1137509 w 2866462"/>
                  <a:gd name="connsiteY37" fmla="*/ 208618 h 3849561"/>
                  <a:gd name="connsiteX38" fmla="*/ 1038400 w 2866462"/>
                  <a:gd name="connsiteY38" fmla="*/ 198453 h 3849561"/>
                  <a:gd name="connsiteX39" fmla="*/ 1038400 w 2866462"/>
                  <a:gd name="connsiteY39" fmla="*/ 316621 h 3849561"/>
                  <a:gd name="connsiteX40" fmla="*/ 1006635 w 2866462"/>
                  <a:gd name="connsiteY40" fmla="*/ 466554 h 3849561"/>
                  <a:gd name="connsiteX41" fmla="*/ 866867 w 2866462"/>
                  <a:gd name="connsiteY41" fmla="*/ 466554 h 3849561"/>
                  <a:gd name="connsiteX42" fmla="*/ 835101 w 2866462"/>
                  <a:gd name="connsiteY42" fmla="*/ 316621 h 3849561"/>
                  <a:gd name="connsiteX43" fmla="*/ 835101 w 2866462"/>
                  <a:gd name="connsiteY43" fmla="*/ 195912 h 3849561"/>
                  <a:gd name="connsiteX44" fmla="*/ 775382 w 2866462"/>
                  <a:gd name="connsiteY44" fmla="*/ 202265 h 3849561"/>
                  <a:gd name="connsiteX45" fmla="*/ 213768 w 2866462"/>
                  <a:gd name="connsiteY45" fmla="*/ 353469 h 3849561"/>
                  <a:gd name="connsiteX46" fmla="*/ 28257 w 2866462"/>
                  <a:gd name="connsiteY46" fmla="*/ 364904 h 3849561"/>
                  <a:gd name="connsiteX47" fmla="*/ 19363 w 2866462"/>
                  <a:gd name="connsiteY47" fmla="*/ 232760 h 3849561"/>
                  <a:gd name="connsiteX48" fmla="*/ 387843 w 2866462"/>
                  <a:gd name="connsiteY48" fmla="*/ 71391 h 3849561"/>
                  <a:gd name="connsiteX49" fmla="*/ 936751 w 2866462"/>
                  <a:gd name="connsiteY49" fmla="*/ -2305 h 3849561"/>
                  <a:gd name="connsiteX50" fmla="*/ 1762654 w 2866462"/>
                  <a:gd name="connsiteY50" fmla="*/ 181935 h 3849561"/>
                  <a:gd name="connsiteX51" fmla="*/ 2307750 w 2866462"/>
                  <a:gd name="connsiteY51" fmla="*/ 563121 h 3849561"/>
                  <a:gd name="connsiteX52" fmla="*/ 2288691 w 2866462"/>
                  <a:gd name="connsiteY52" fmla="*/ 3297496 h 3849561"/>
                  <a:gd name="connsiteX53" fmla="*/ 1267112 w 2866462"/>
                  <a:gd name="connsiteY53" fmla="*/ 3820991 h 3849561"/>
                  <a:gd name="connsiteX54" fmla="*/ 720745 w 2866462"/>
                  <a:gd name="connsiteY54" fmla="*/ 3840050 h 384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866462" h="3849561">
                    <a:moveTo>
                      <a:pt x="720745" y="3840050"/>
                    </a:moveTo>
                    <a:cubicBezTo>
                      <a:pt x="447562" y="3807014"/>
                      <a:pt x="48587" y="3671058"/>
                      <a:pt x="9198" y="3599903"/>
                    </a:cubicBezTo>
                    <a:cubicBezTo>
                      <a:pt x="-12403" y="3557973"/>
                      <a:pt x="-4779" y="3509689"/>
                      <a:pt x="28257" y="3477924"/>
                    </a:cubicBezTo>
                    <a:cubicBezTo>
                      <a:pt x="66376" y="3438534"/>
                      <a:pt x="108306" y="3438534"/>
                      <a:pt x="184543" y="3476653"/>
                    </a:cubicBezTo>
                    <a:cubicBezTo>
                      <a:pt x="328124" y="3549078"/>
                      <a:pt x="563188" y="3615151"/>
                      <a:pt x="743616" y="3634210"/>
                    </a:cubicBezTo>
                    <a:lnTo>
                      <a:pt x="835101" y="3644375"/>
                    </a:lnTo>
                    <a:lnTo>
                      <a:pt x="835101" y="3526207"/>
                    </a:lnTo>
                    <a:cubicBezTo>
                      <a:pt x="835101" y="3416934"/>
                      <a:pt x="837642" y="3404228"/>
                      <a:pt x="866867" y="3376274"/>
                    </a:cubicBezTo>
                    <a:cubicBezTo>
                      <a:pt x="885926" y="3355944"/>
                      <a:pt x="912609" y="3344509"/>
                      <a:pt x="936751" y="3344509"/>
                    </a:cubicBezTo>
                    <a:cubicBezTo>
                      <a:pt x="960892" y="3344509"/>
                      <a:pt x="987575" y="3355944"/>
                      <a:pt x="1006635" y="3376274"/>
                    </a:cubicBezTo>
                    <a:cubicBezTo>
                      <a:pt x="1035859" y="3404228"/>
                      <a:pt x="1038400" y="3416934"/>
                      <a:pt x="1038400" y="3526207"/>
                    </a:cubicBezTo>
                    <a:lnTo>
                      <a:pt x="1038400" y="3644375"/>
                    </a:lnTo>
                    <a:lnTo>
                      <a:pt x="1131156" y="3634210"/>
                    </a:lnTo>
                    <a:cubicBezTo>
                      <a:pt x="1317937" y="3615151"/>
                      <a:pt x="1544107" y="3549078"/>
                      <a:pt x="1705476" y="3469029"/>
                    </a:cubicBezTo>
                    <a:cubicBezTo>
                      <a:pt x="1802043" y="3419475"/>
                      <a:pt x="1971035" y="3310202"/>
                      <a:pt x="2033296" y="3255565"/>
                    </a:cubicBezTo>
                    <a:lnTo>
                      <a:pt x="2081579" y="3213635"/>
                    </a:lnTo>
                    <a:lnTo>
                      <a:pt x="1997718" y="3128503"/>
                    </a:lnTo>
                    <a:cubicBezTo>
                      <a:pt x="1902422" y="3029395"/>
                      <a:pt x="1890986" y="2986194"/>
                      <a:pt x="1946894" y="2931557"/>
                    </a:cubicBezTo>
                    <a:cubicBezTo>
                      <a:pt x="2001530" y="2875650"/>
                      <a:pt x="2044731" y="2887085"/>
                      <a:pt x="2143840" y="2983652"/>
                    </a:cubicBezTo>
                    <a:lnTo>
                      <a:pt x="2230242" y="3066243"/>
                    </a:lnTo>
                    <a:lnTo>
                      <a:pt x="2278526" y="3007794"/>
                    </a:lnTo>
                    <a:cubicBezTo>
                      <a:pt x="2462765" y="2789248"/>
                      <a:pt x="2606346" y="2455075"/>
                      <a:pt x="2643194" y="2155208"/>
                    </a:cubicBezTo>
                    <a:lnTo>
                      <a:pt x="2659712" y="2029417"/>
                    </a:lnTo>
                    <a:lnTo>
                      <a:pt x="2533920" y="2023064"/>
                    </a:lnTo>
                    <a:cubicBezTo>
                      <a:pt x="2420835" y="2017981"/>
                      <a:pt x="2405588" y="2014169"/>
                      <a:pt x="2383987" y="1986216"/>
                    </a:cubicBezTo>
                    <a:cubicBezTo>
                      <a:pt x="2350951" y="1945556"/>
                      <a:pt x="2353492" y="1888378"/>
                      <a:pt x="2391611" y="1851530"/>
                    </a:cubicBezTo>
                    <a:cubicBezTo>
                      <a:pt x="2419564" y="1822306"/>
                      <a:pt x="2432271" y="1819764"/>
                      <a:pt x="2541544" y="1819764"/>
                    </a:cubicBezTo>
                    <a:lnTo>
                      <a:pt x="2659712" y="1819764"/>
                    </a:lnTo>
                    <a:lnTo>
                      <a:pt x="2649547" y="1728280"/>
                    </a:lnTo>
                    <a:cubicBezTo>
                      <a:pt x="2630487" y="1540228"/>
                      <a:pt x="2564415" y="1314058"/>
                      <a:pt x="2484366" y="1152689"/>
                    </a:cubicBezTo>
                    <a:cubicBezTo>
                      <a:pt x="2434812" y="1056122"/>
                      <a:pt x="2325539" y="887129"/>
                      <a:pt x="2270902" y="824869"/>
                    </a:cubicBezTo>
                    <a:lnTo>
                      <a:pt x="2228971" y="776585"/>
                    </a:lnTo>
                    <a:lnTo>
                      <a:pt x="2143840" y="860446"/>
                    </a:lnTo>
                    <a:cubicBezTo>
                      <a:pt x="2044731" y="955743"/>
                      <a:pt x="2001530" y="967178"/>
                      <a:pt x="1946894" y="911271"/>
                    </a:cubicBezTo>
                    <a:cubicBezTo>
                      <a:pt x="1890986" y="856634"/>
                      <a:pt x="1902422" y="813433"/>
                      <a:pt x="1998989" y="714325"/>
                    </a:cubicBezTo>
                    <a:lnTo>
                      <a:pt x="2081579" y="627923"/>
                    </a:lnTo>
                    <a:lnTo>
                      <a:pt x="2005342" y="565662"/>
                    </a:lnTo>
                    <a:cubicBezTo>
                      <a:pt x="1779172" y="382693"/>
                      <a:pt x="1429751" y="239113"/>
                      <a:pt x="1137509" y="208618"/>
                    </a:cubicBezTo>
                    <a:lnTo>
                      <a:pt x="1038400" y="198453"/>
                    </a:lnTo>
                    <a:lnTo>
                      <a:pt x="1038400" y="316621"/>
                    </a:lnTo>
                    <a:cubicBezTo>
                      <a:pt x="1038400" y="425894"/>
                      <a:pt x="1035859" y="438600"/>
                      <a:pt x="1006635" y="466554"/>
                    </a:cubicBezTo>
                    <a:cubicBezTo>
                      <a:pt x="965975" y="508484"/>
                      <a:pt x="907526" y="508484"/>
                      <a:pt x="866867" y="466554"/>
                    </a:cubicBezTo>
                    <a:cubicBezTo>
                      <a:pt x="837642" y="438600"/>
                      <a:pt x="835101" y="425894"/>
                      <a:pt x="835101" y="316621"/>
                    </a:cubicBezTo>
                    <a:lnTo>
                      <a:pt x="835101" y="195912"/>
                    </a:lnTo>
                    <a:lnTo>
                      <a:pt x="775382" y="202265"/>
                    </a:lnTo>
                    <a:cubicBezTo>
                      <a:pt x="601307" y="217512"/>
                      <a:pt x="376407" y="278502"/>
                      <a:pt x="213768" y="353469"/>
                    </a:cubicBezTo>
                    <a:cubicBezTo>
                      <a:pt x="101953" y="404294"/>
                      <a:pt x="68917" y="406835"/>
                      <a:pt x="28257" y="364904"/>
                    </a:cubicBezTo>
                    <a:cubicBezTo>
                      <a:pt x="-9861" y="328056"/>
                      <a:pt x="-13673" y="272149"/>
                      <a:pt x="19363" y="232760"/>
                    </a:cubicBezTo>
                    <a:cubicBezTo>
                      <a:pt x="46046" y="199724"/>
                      <a:pt x="240451" y="114592"/>
                      <a:pt x="387843" y="71391"/>
                    </a:cubicBezTo>
                    <a:cubicBezTo>
                      <a:pt x="583518" y="15484"/>
                      <a:pt x="711851" y="-2305"/>
                      <a:pt x="936751" y="-2305"/>
                    </a:cubicBezTo>
                    <a:cubicBezTo>
                      <a:pt x="1250594" y="-2305"/>
                      <a:pt x="1481847" y="49791"/>
                      <a:pt x="1762654" y="181935"/>
                    </a:cubicBezTo>
                    <a:cubicBezTo>
                      <a:pt x="1979930" y="284855"/>
                      <a:pt x="2147652" y="403023"/>
                      <a:pt x="2307750" y="563121"/>
                    </a:cubicBezTo>
                    <a:cubicBezTo>
                      <a:pt x="3056145" y="1315328"/>
                      <a:pt x="3047251" y="2549100"/>
                      <a:pt x="2288691" y="3297496"/>
                    </a:cubicBezTo>
                    <a:cubicBezTo>
                      <a:pt x="2012966" y="3570679"/>
                      <a:pt x="1659733" y="3751107"/>
                      <a:pt x="1267112" y="3820991"/>
                    </a:cubicBezTo>
                    <a:cubicBezTo>
                      <a:pt x="1131156" y="3845133"/>
                      <a:pt x="846537" y="3855298"/>
                      <a:pt x="720745" y="3840050"/>
                    </a:cubicBezTo>
                    <a:close/>
                  </a:path>
                </a:pathLst>
              </a:custGeom>
              <a:grpFill/>
              <a:ln w="1271" cap="flat">
                <a:noFill/>
                <a:prstDash val="solid"/>
                <a:miter/>
              </a:ln>
            </p:spPr>
            <p:txBody>
              <a:bodyPr rtlCol="0" anchor="ctr"/>
              <a:lstStyle/>
              <a:p>
                <a:endParaRPr lang="ru-RU"/>
              </a:p>
            </p:txBody>
          </p:sp>
          <p:sp>
            <p:nvSpPr>
              <p:cNvPr id="48" name="Полилиния: фигура 47">
                <a:extLst>
                  <a:ext uri="{FF2B5EF4-FFF2-40B4-BE49-F238E27FC236}">
                    <a16:creationId xmlns:a16="http://schemas.microsoft.com/office/drawing/2014/main" id="{B3457C78-C6EB-94FC-0C6A-249130E1F9C8}"/>
                  </a:ext>
                </a:extLst>
              </p:cNvPr>
              <p:cNvSpPr/>
              <p:nvPr/>
            </p:nvSpPr>
            <p:spPr>
              <a:xfrm flipV="1">
                <a:off x="5074554" y="2407554"/>
                <a:ext cx="1296032" cy="203299"/>
              </a:xfrm>
              <a:custGeom>
                <a:avLst/>
                <a:gdLst>
                  <a:gd name="connsiteX0" fmla="*/ 29939 w 1296032"/>
                  <a:gd name="connsiteY0" fmla="*/ 168174 h 203299"/>
                  <a:gd name="connsiteX1" fmla="*/ -1827 w 1296032"/>
                  <a:gd name="connsiteY1" fmla="*/ 98290 h 203299"/>
                  <a:gd name="connsiteX2" fmla="*/ 29939 w 1296032"/>
                  <a:gd name="connsiteY2" fmla="*/ 28406 h 203299"/>
                  <a:gd name="connsiteX3" fmla="*/ 60433 w 1296032"/>
                  <a:gd name="connsiteY3" fmla="*/ -3360 h 203299"/>
                  <a:gd name="connsiteX4" fmla="*/ 646189 w 1296032"/>
                  <a:gd name="connsiteY4" fmla="*/ -3360 h 203299"/>
                  <a:gd name="connsiteX5" fmla="*/ 1231945 w 1296032"/>
                  <a:gd name="connsiteY5" fmla="*/ -3360 h 203299"/>
                  <a:gd name="connsiteX6" fmla="*/ 1262440 w 1296032"/>
                  <a:gd name="connsiteY6" fmla="*/ 28406 h 203299"/>
                  <a:gd name="connsiteX7" fmla="*/ 1294206 w 1296032"/>
                  <a:gd name="connsiteY7" fmla="*/ 98290 h 203299"/>
                  <a:gd name="connsiteX8" fmla="*/ 1262440 w 1296032"/>
                  <a:gd name="connsiteY8" fmla="*/ 168174 h 203299"/>
                  <a:gd name="connsiteX9" fmla="*/ 1231945 w 1296032"/>
                  <a:gd name="connsiteY9" fmla="*/ 199939 h 203299"/>
                  <a:gd name="connsiteX10" fmla="*/ 646189 w 1296032"/>
                  <a:gd name="connsiteY10" fmla="*/ 199939 h 203299"/>
                  <a:gd name="connsiteX11" fmla="*/ 60433 w 1296032"/>
                  <a:gd name="connsiteY11" fmla="*/ 199939 h 203299"/>
                  <a:gd name="connsiteX12" fmla="*/ 29939 w 1296032"/>
                  <a:gd name="connsiteY12" fmla="*/ 168174 h 20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6032" h="203299">
                    <a:moveTo>
                      <a:pt x="29939" y="168174"/>
                    </a:moveTo>
                    <a:cubicBezTo>
                      <a:pt x="9609" y="149114"/>
                      <a:pt x="-1827" y="122431"/>
                      <a:pt x="-1827" y="98290"/>
                    </a:cubicBezTo>
                    <a:cubicBezTo>
                      <a:pt x="-1827" y="74148"/>
                      <a:pt x="9609" y="47465"/>
                      <a:pt x="29939" y="28406"/>
                    </a:cubicBezTo>
                    <a:lnTo>
                      <a:pt x="60433" y="-3360"/>
                    </a:lnTo>
                    <a:lnTo>
                      <a:pt x="646189" y="-3360"/>
                    </a:lnTo>
                    <a:lnTo>
                      <a:pt x="1231945" y="-3360"/>
                    </a:lnTo>
                    <a:lnTo>
                      <a:pt x="1262440" y="28406"/>
                    </a:lnTo>
                    <a:cubicBezTo>
                      <a:pt x="1282770" y="47465"/>
                      <a:pt x="1294206" y="74148"/>
                      <a:pt x="1294206" y="98290"/>
                    </a:cubicBezTo>
                    <a:cubicBezTo>
                      <a:pt x="1294206" y="122431"/>
                      <a:pt x="1282770" y="149114"/>
                      <a:pt x="1262440" y="168174"/>
                    </a:cubicBezTo>
                    <a:lnTo>
                      <a:pt x="1231945" y="199939"/>
                    </a:lnTo>
                    <a:lnTo>
                      <a:pt x="646189" y="199939"/>
                    </a:lnTo>
                    <a:lnTo>
                      <a:pt x="60433" y="199939"/>
                    </a:lnTo>
                    <a:lnTo>
                      <a:pt x="29939" y="168174"/>
                    </a:lnTo>
                    <a:close/>
                  </a:path>
                </a:pathLst>
              </a:custGeom>
              <a:grpFill/>
              <a:ln w="1271" cap="flat">
                <a:noFill/>
                <a:prstDash val="solid"/>
                <a:miter/>
              </a:ln>
            </p:spPr>
            <p:txBody>
              <a:bodyPr rtlCol="0" anchor="ctr"/>
              <a:lstStyle/>
              <a:p>
                <a:endParaRPr lang="ru-RU"/>
              </a:p>
            </p:txBody>
          </p:sp>
          <p:sp>
            <p:nvSpPr>
              <p:cNvPr id="49" name="Полилиния: фигура 48">
                <a:extLst>
                  <a:ext uri="{FF2B5EF4-FFF2-40B4-BE49-F238E27FC236}">
                    <a16:creationId xmlns:a16="http://schemas.microsoft.com/office/drawing/2014/main" id="{656DD574-1B52-1F55-63FF-1AEB401CCB8B}"/>
                  </a:ext>
                </a:extLst>
              </p:cNvPr>
              <p:cNvSpPr/>
              <p:nvPr/>
            </p:nvSpPr>
            <p:spPr>
              <a:xfrm flipV="1">
                <a:off x="6547152" y="2839565"/>
                <a:ext cx="1348178" cy="1347278"/>
              </a:xfrm>
              <a:custGeom>
                <a:avLst/>
                <a:gdLst>
                  <a:gd name="connsiteX0" fmla="*/ 931068 w 1348178"/>
                  <a:gd name="connsiteY0" fmla="*/ 1075416 h 1347278"/>
                  <a:gd name="connsiteX1" fmla="*/ 660426 w 1348178"/>
                  <a:gd name="connsiteY1" fmla="*/ 807315 h 1347278"/>
                  <a:gd name="connsiteX2" fmla="*/ 594353 w 1348178"/>
                  <a:gd name="connsiteY2" fmla="*/ 827645 h 1347278"/>
                  <a:gd name="connsiteX3" fmla="*/ 93729 w 1348178"/>
                  <a:gd name="connsiteY3" fmla="*/ 639593 h 1347278"/>
                  <a:gd name="connsiteX4" fmla="*/ 72128 w 1348178"/>
                  <a:gd name="connsiteY4" fmla="*/ 321938 h 1347278"/>
                  <a:gd name="connsiteX5" fmla="*/ 97541 w 1348178"/>
                  <a:gd name="connsiteY5" fmla="*/ 246972 h 1347278"/>
                  <a:gd name="connsiteX6" fmla="*/ 47987 w 1348178"/>
                  <a:gd name="connsiteY6" fmla="*/ 192335 h 1347278"/>
                  <a:gd name="connsiteX7" fmla="*/ 27657 w 1348178"/>
                  <a:gd name="connsiteY7" fmla="*/ 25884 h 1347278"/>
                  <a:gd name="connsiteX8" fmla="*/ 195379 w 1348178"/>
                  <a:gd name="connsiteY8" fmla="*/ 50026 h 1347278"/>
                  <a:gd name="connsiteX9" fmla="*/ 252556 w 1348178"/>
                  <a:gd name="connsiteY9" fmla="*/ 103392 h 1347278"/>
                  <a:gd name="connsiteX10" fmla="*/ 317358 w 1348178"/>
                  <a:gd name="connsiteY10" fmla="*/ 81791 h 1347278"/>
                  <a:gd name="connsiteX11" fmla="*/ 816712 w 1348178"/>
                  <a:gd name="connsiteY11" fmla="*/ 267302 h 1347278"/>
                  <a:gd name="connsiteX12" fmla="*/ 839583 w 1348178"/>
                  <a:gd name="connsiteY12" fmla="*/ 588769 h 1347278"/>
                  <a:gd name="connsiteX13" fmla="*/ 812900 w 1348178"/>
                  <a:gd name="connsiteY13" fmla="*/ 665006 h 1347278"/>
                  <a:gd name="connsiteX14" fmla="*/ 1079730 w 1348178"/>
                  <a:gd name="connsiteY14" fmla="*/ 933107 h 1347278"/>
                  <a:gd name="connsiteX15" fmla="*/ 1345290 w 1348178"/>
                  <a:gd name="connsiteY15" fmla="*/ 1240597 h 1347278"/>
                  <a:gd name="connsiteX16" fmla="*/ 1313524 w 1348178"/>
                  <a:gd name="connsiteY16" fmla="*/ 1313022 h 1347278"/>
                  <a:gd name="connsiteX17" fmla="*/ 1241099 w 1348178"/>
                  <a:gd name="connsiteY17" fmla="*/ 1344788 h 1347278"/>
                  <a:gd name="connsiteX18" fmla="*/ 931068 w 1348178"/>
                  <a:gd name="connsiteY18" fmla="*/ 1075416 h 1347278"/>
                  <a:gd name="connsiteX19" fmla="*/ 556235 w 1348178"/>
                  <a:gd name="connsiteY19" fmla="*/ 623075 h 1347278"/>
                  <a:gd name="connsiteX20" fmla="*/ 652802 w 1348178"/>
                  <a:gd name="connsiteY20" fmla="*/ 455353 h 1347278"/>
                  <a:gd name="connsiteX21" fmla="*/ 556235 w 1348178"/>
                  <a:gd name="connsiteY21" fmla="*/ 287632 h 1347278"/>
                  <a:gd name="connsiteX22" fmla="*/ 285593 w 1348178"/>
                  <a:gd name="connsiteY22" fmla="*/ 344810 h 1347278"/>
                  <a:gd name="connsiteX23" fmla="*/ 258910 w 1348178"/>
                  <a:gd name="connsiteY23" fmla="*/ 455353 h 1347278"/>
                  <a:gd name="connsiteX24" fmla="*/ 285593 w 1348178"/>
                  <a:gd name="connsiteY24" fmla="*/ 565897 h 1347278"/>
                  <a:gd name="connsiteX25" fmla="*/ 455856 w 1348178"/>
                  <a:gd name="connsiteY25" fmla="*/ 645947 h 1347278"/>
                  <a:gd name="connsiteX26" fmla="*/ 556235 w 1348178"/>
                  <a:gd name="connsiteY26" fmla="*/ 623075 h 1347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48178" h="1347278">
                    <a:moveTo>
                      <a:pt x="931068" y="1075416"/>
                    </a:moveTo>
                    <a:lnTo>
                      <a:pt x="660426" y="807315"/>
                    </a:lnTo>
                    <a:lnTo>
                      <a:pt x="594353" y="827645"/>
                    </a:lnTo>
                    <a:cubicBezTo>
                      <a:pt x="396137" y="892447"/>
                      <a:pt x="176319" y="809857"/>
                      <a:pt x="93729" y="639593"/>
                    </a:cubicBezTo>
                    <a:cubicBezTo>
                      <a:pt x="45445" y="541756"/>
                      <a:pt x="37822" y="424859"/>
                      <a:pt x="72128" y="321938"/>
                    </a:cubicBezTo>
                    <a:lnTo>
                      <a:pt x="97541" y="246972"/>
                    </a:lnTo>
                    <a:lnTo>
                      <a:pt x="47987" y="192335"/>
                    </a:lnTo>
                    <a:cubicBezTo>
                      <a:pt x="-11733" y="127533"/>
                      <a:pt x="-19356" y="69085"/>
                      <a:pt x="27657" y="25884"/>
                    </a:cubicBezTo>
                    <a:cubicBezTo>
                      <a:pt x="74670" y="-18588"/>
                      <a:pt x="129306" y="-10964"/>
                      <a:pt x="195379" y="50026"/>
                    </a:cubicBezTo>
                    <a:lnTo>
                      <a:pt x="252556" y="103392"/>
                    </a:lnTo>
                    <a:lnTo>
                      <a:pt x="317358" y="81791"/>
                    </a:lnTo>
                    <a:cubicBezTo>
                      <a:pt x="513034" y="19531"/>
                      <a:pt x="730310" y="100850"/>
                      <a:pt x="816712" y="267302"/>
                    </a:cubicBezTo>
                    <a:cubicBezTo>
                      <a:pt x="866266" y="366410"/>
                      <a:pt x="875160" y="483307"/>
                      <a:pt x="839583" y="588769"/>
                    </a:cubicBezTo>
                    <a:lnTo>
                      <a:pt x="812900" y="665006"/>
                    </a:lnTo>
                    <a:lnTo>
                      <a:pt x="1079730" y="933107"/>
                    </a:lnTo>
                    <a:cubicBezTo>
                      <a:pt x="1316066" y="1170713"/>
                      <a:pt x="1345290" y="1205019"/>
                      <a:pt x="1345290" y="1240597"/>
                    </a:cubicBezTo>
                    <a:cubicBezTo>
                      <a:pt x="1345290" y="1268550"/>
                      <a:pt x="1333854" y="1292692"/>
                      <a:pt x="1313524" y="1313022"/>
                    </a:cubicBezTo>
                    <a:cubicBezTo>
                      <a:pt x="1293194" y="1333352"/>
                      <a:pt x="1269053" y="1344788"/>
                      <a:pt x="1241099" y="1344788"/>
                    </a:cubicBezTo>
                    <a:cubicBezTo>
                      <a:pt x="1205522" y="1344788"/>
                      <a:pt x="1171215" y="1315563"/>
                      <a:pt x="931068" y="1075416"/>
                    </a:cubicBezTo>
                    <a:close/>
                    <a:moveTo>
                      <a:pt x="556235" y="623075"/>
                    </a:moveTo>
                    <a:cubicBezTo>
                      <a:pt x="626119" y="588769"/>
                      <a:pt x="652802" y="541756"/>
                      <a:pt x="652802" y="455353"/>
                    </a:cubicBezTo>
                    <a:cubicBezTo>
                      <a:pt x="652802" y="368951"/>
                      <a:pt x="626119" y="321938"/>
                      <a:pt x="556235" y="287632"/>
                    </a:cubicBezTo>
                    <a:cubicBezTo>
                      <a:pt x="467291" y="241889"/>
                      <a:pt x="341500" y="268572"/>
                      <a:pt x="285593" y="344810"/>
                    </a:cubicBezTo>
                    <a:cubicBezTo>
                      <a:pt x="265263" y="371493"/>
                      <a:pt x="258910" y="400717"/>
                      <a:pt x="258910" y="455353"/>
                    </a:cubicBezTo>
                    <a:cubicBezTo>
                      <a:pt x="258910" y="509990"/>
                      <a:pt x="265263" y="539214"/>
                      <a:pt x="285593" y="565897"/>
                    </a:cubicBezTo>
                    <a:cubicBezTo>
                      <a:pt x="321170" y="614181"/>
                      <a:pt x="387242" y="645947"/>
                      <a:pt x="455856" y="645947"/>
                    </a:cubicBezTo>
                    <a:cubicBezTo>
                      <a:pt x="487621" y="645947"/>
                      <a:pt x="532093" y="635782"/>
                      <a:pt x="556235" y="623075"/>
                    </a:cubicBezTo>
                    <a:close/>
                  </a:path>
                </a:pathLst>
              </a:custGeom>
              <a:grpFill/>
              <a:ln w="1271" cap="flat">
                <a:noFill/>
                <a:prstDash val="solid"/>
                <a:miter/>
              </a:ln>
            </p:spPr>
            <p:txBody>
              <a:bodyPr rtlCol="0" anchor="ctr"/>
              <a:lstStyle/>
              <a:p>
                <a:endParaRPr lang="ru-RU"/>
              </a:p>
            </p:txBody>
          </p:sp>
          <p:sp>
            <p:nvSpPr>
              <p:cNvPr id="50" name="Полилиния: фигура 49">
                <a:extLst>
                  <a:ext uri="{FF2B5EF4-FFF2-40B4-BE49-F238E27FC236}">
                    <a16:creationId xmlns:a16="http://schemas.microsoft.com/office/drawing/2014/main" id="{FC860894-E0DA-A5D7-606D-C81D0961FBFF}"/>
                  </a:ext>
                </a:extLst>
              </p:cNvPr>
              <p:cNvSpPr/>
              <p:nvPr/>
            </p:nvSpPr>
            <p:spPr>
              <a:xfrm flipV="1">
                <a:off x="4464656" y="3017452"/>
                <a:ext cx="1762920" cy="203299"/>
              </a:xfrm>
              <a:custGeom>
                <a:avLst/>
                <a:gdLst>
                  <a:gd name="connsiteX0" fmla="*/ 30205 w 1762920"/>
                  <a:gd name="connsiteY0" fmla="*/ 168702 h 203299"/>
                  <a:gd name="connsiteX1" fmla="*/ -1560 w 1762920"/>
                  <a:gd name="connsiteY1" fmla="*/ 98818 h 203299"/>
                  <a:gd name="connsiteX2" fmla="*/ 30205 w 1762920"/>
                  <a:gd name="connsiteY2" fmla="*/ 28934 h 203299"/>
                  <a:gd name="connsiteX3" fmla="*/ 60700 w 1762920"/>
                  <a:gd name="connsiteY3" fmla="*/ -2832 h 203299"/>
                  <a:gd name="connsiteX4" fmla="*/ 867544 w 1762920"/>
                  <a:gd name="connsiteY4" fmla="*/ -2832 h 203299"/>
                  <a:gd name="connsiteX5" fmla="*/ 1706153 w 1762920"/>
                  <a:gd name="connsiteY5" fmla="*/ 11145 h 203299"/>
                  <a:gd name="connsiteX6" fmla="*/ 1758249 w 1762920"/>
                  <a:gd name="connsiteY6" fmla="*/ 124230 h 203299"/>
                  <a:gd name="connsiteX7" fmla="*/ 1722671 w 1762920"/>
                  <a:gd name="connsiteY7" fmla="*/ 175055 h 203299"/>
                  <a:gd name="connsiteX8" fmla="*/ 878979 w 1762920"/>
                  <a:gd name="connsiteY8" fmla="*/ 200467 h 203299"/>
                  <a:gd name="connsiteX9" fmla="*/ 60700 w 1762920"/>
                  <a:gd name="connsiteY9" fmla="*/ 200467 h 203299"/>
                  <a:gd name="connsiteX10" fmla="*/ 30205 w 1762920"/>
                  <a:gd name="connsiteY10" fmla="*/ 168702 h 20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2920" h="203299">
                    <a:moveTo>
                      <a:pt x="30205" y="168702"/>
                    </a:moveTo>
                    <a:cubicBezTo>
                      <a:pt x="9875" y="149642"/>
                      <a:pt x="-1560" y="122959"/>
                      <a:pt x="-1560" y="98818"/>
                    </a:cubicBezTo>
                    <a:cubicBezTo>
                      <a:pt x="-1560" y="74676"/>
                      <a:pt x="9875" y="47993"/>
                      <a:pt x="30205" y="28934"/>
                    </a:cubicBezTo>
                    <a:lnTo>
                      <a:pt x="60700" y="-2832"/>
                    </a:lnTo>
                    <a:lnTo>
                      <a:pt x="867544" y="-2832"/>
                    </a:lnTo>
                    <a:cubicBezTo>
                      <a:pt x="1440594" y="-2832"/>
                      <a:pt x="1683282" y="980"/>
                      <a:pt x="1706153" y="11145"/>
                    </a:cubicBezTo>
                    <a:cubicBezTo>
                      <a:pt x="1743001" y="28934"/>
                      <a:pt x="1770955" y="86111"/>
                      <a:pt x="1758249" y="124230"/>
                    </a:cubicBezTo>
                    <a:cubicBezTo>
                      <a:pt x="1753166" y="138207"/>
                      <a:pt x="1737919" y="162349"/>
                      <a:pt x="1722671" y="175055"/>
                    </a:cubicBezTo>
                    <a:cubicBezTo>
                      <a:pt x="1697259" y="199197"/>
                      <a:pt x="1674388" y="200467"/>
                      <a:pt x="878979" y="200467"/>
                    </a:cubicBezTo>
                    <a:lnTo>
                      <a:pt x="60700" y="200467"/>
                    </a:lnTo>
                    <a:lnTo>
                      <a:pt x="30205" y="168702"/>
                    </a:lnTo>
                    <a:close/>
                  </a:path>
                </a:pathLst>
              </a:custGeom>
              <a:grpFill/>
              <a:ln w="1271" cap="flat">
                <a:noFill/>
                <a:prstDash val="solid"/>
                <a:miter/>
              </a:ln>
            </p:spPr>
            <p:txBody>
              <a:bodyPr rtlCol="0" anchor="ctr"/>
              <a:lstStyle/>
              <a:p>
                <a:endParaRPr lang="ru-RU"/>
              </a:p>
            </p:txBody>
          </p:sp>
          <p:sp>
            <p:nvSpPr>
              <p:cNvPr id="51" name="Полилиния: фигура 50">
                <a:extLst>
                  <a:ext uri="{FF2B5EF4-FFF2-40B4-BE49-F238E27FC236}">
                    <a16:creationId xmlns:a16="http://schemas.microsoft.com/office/drawing/2014/main" id="{3CC13A97-2610-A5E0-2163-3C7E189015C4}"/>
                  </a:ext>
                </a:extLst>
              </p:cNvPr>
              <p:cNvSpPr/>
              <p:nvPr/>
            </p:nvSpPr>
            <p:spPr>
              <a:xfrm flipV="1">
                <a:off x="3854759" y="3627349"/>
                <a:ext cx="2235973" cy="203299"/>
              </a:xfrm>
              <a:custGeom>
                <a:avLst/>
                <a:gdLst>
                  <a:gd name="connsiteX0" fmla="*/ 30470 w 2235973"/>
                  <a:gd name="connsiteY0" fmla="*/ 169230 h 203299"/>
                  <a:gd name="connsiteX1" fmla="*/ -1296 w 2235973"/>
                  <a:gd name="connsiteY1" fmla="*/ 99346 h 203299"/>
                  <a:gd name="connsiteX2" fmla="*/ 30470 w 2235973"/>
                  <a:gd name="connsiteY2" fmla="*/ 29462 h 203299"/>
                  <a:gd name="connsiteX3" fmla="*/ 60965 w 2235973"/>
                  <a:gd name="connsiteY3" fmla="*/ -2304 h 203299"/>
                  <a:gd name="connsiteX4" fmla="*/ 1116850 w 2235973"/>
                  <a:gd name="connsiteY4" fmla="*/ -2304 h 203299"/>
                  <a:gd name="connsiteX5" fmla="*/ 2172735 w 2235973"/>
                  <a:gd name="connsiteY5" fmla="*/ -2304 h 203299"/>
                  <a:gd name="connsiteX6" fmla="*/ 2203230 w 2235973"/>
                  <a:gd name="connsiteY6" fmla="*/ 29462 h 203299"/>
                  <a:gd name="connsiteX7" fmla="*/ 2203230 w 2235973"/>
                  <a:gd name="connsiteY7" fmla="*/ 169230 h 203299"/>
                  <a:gd name="connsiteX8" fmla="*/ 2172735 w 2235973"/>
                  <a:gd name="connsiteY8" fmla="*/ 200995 h 203299"/>
                  <a:gd name="connsiteX9" fmla="*/ 1116850 w 2235973"/>
                  <a:gd name="connsiteY9" fmla="*/ 200995 h 203299"/>
                  <a:gd name="connsiteX10" fmla="*/ 60965 w 2235973"/>
                  <a:gd name="connsiteY10" fmla="*/ 200995 h 203299"/>
                  <a:gd name="connsiteX11" fmla="*/ 30470 w 2235973"/>
                  <a:gd name="connsiteY11" fmla="*/ 169230 h 20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35973" h="203299">
                    <a:moveTo>
                      <a:pt x="30470" y="169230"/>
                    </a:moveTo>
                    <a:cubicBezTo>
                      <a:pt x="10140" y="150170"/>
                      <a:pt x="-1296" y="123487"/>
                      <a:pt x="-1296" y="99346"/>
                    </a:cubicBezTo>
                    <a:cubicBezTo>
                      <a:pt x="-1296" y="75204"/>
                      <a:pt x="10140" y="48521"/>
                      <a:pt x="30470" y="29462"/>
                    </a:cubicBezTo>
                    <a:lnTo>
                      <a:pt x="60965" y="-2304"/>
                    </a:lnTo>
                    <a:lnTo>
                      <a:pt x="1116850" y="-2304"/>
                    </a:lnTo>
                    <a:lnTo>
                      <a:pt x="2172735" y="-2304"/>
                    </a:lnTo>
                    <a:lnTo>
                      <a:pt x="2203230" y="29462"/>
                    </a:lnTo>
                    <a:cubicBezTo>
                      <a:pt x="2245161" y="70121"/>
                      <a:pt x="2245161" y="128570"/>
                      <a:pt x="2203230" y="169230"/>
                    </a:cubicBezTo>
                    <a:lnTo>
                      <a:pt x="2172735" y="200995"/>
                    </a:lnTo>
                    <a:lnTo>
                      <a:pt x="1116850" y="200995"/>
                    </a:lnTo>
                    <a:lnTo>
                      <a:pt x="60965" y="200995"/>
                    </a:lnTo>
                    <a:lnTo>
                      <a:pt x="30470" y="169230"/>
                    </a:lnTo>
                    <a:close/>
                  </a:path>
                </a:pathLst>
              </a:custGeom>
              <a:grpFill/>
              <a:ln w="1271" cap="flat">
                <a:noFill/>
                <a:prstDash val="solid"/>
                <a:miter/>
              </a:ln>
            </p:spPr>
            <p:txBody>
              <a:bodyPr rtlCol="0" anchor="ctr"/>
              <a:lstStyle/>
              <a:p>
                <a:endParaRPr lang="ru-RU"/>
              </a:p>
            </p:txBody>
          </p:sp>
          <p:sp>
            <p:nvSpPr>
              <p:cNvPr id="52" name="Полилиния: фигура 51">
                <a:extLst>
                  <a:ext uri="{FF2B5EF4-FFF2-40B4-BE49-F238E27FC236}">
                    <a16:creationId xmlns:a16="http://schemas.microsoft.com/office/drawing/2014/main" id="{1016B038-9A83-2CDC-BA13-899A84C50EE5}"/>
                  </a:ext>
                </a:extLst>
              </p:cNvPr>
              <p:cNvSpPr/>
              <p:nvPr/>
            </p:nvSpPr>
            <p:spPr>
              <a:xfrm flipV="1">
                <a:off x="4464656" y="4237247"/>
                <a:ext cx="1762920" cy="203299"/>
              </a:xfrm>
              <a:custGeom>
                <a:avLst/>
                <a:gdLst>
                  <a:gd name="connsiteX0" fmla="*/ 30205 w 1762920"/>
                  <a:gd name="connsiteY0" fmla="*/ 169758 h 203299"/>
                  <a:gd name="connsiteX1" fmla="*/ -1560 w 1762920"/>
                  <a:gd name="connsiteY1" fmla="*/ 99874 h 203299"/>
                  <a:gd name="connsiteX2" fmla="*/ 30205 w 1762920"/>
                  <a:gd name="connsiteY2" fmla="*/ 29990 h 203299"/>
                  <a:gd name="connsiteX3" fmla="*/ 60700 w 1762920"/>
                  <a:gd name="connsiteY3" fmla="*/ -1776 h 203299"/>
                  <a:gd name="connsiteX4" fmla="*/ 867544 w 1762920"/>
                  <a:gd name="connsiteY4" fmla="*/ -1776 h 203299"/>
                  <a:gd name="connsiteX5" fmla="*/ 1706153 w 1762920"/>
                  <a:gd name="connsiteY5" fmla="*/ 12201 h 203299"/>
                  <a:gd name="connsiteX6" fmla="*/ 1758249 w 1762920"/>
                  <a:gd name="connsiteY6" fmla="*/ 125286 h 203299"/>
                  <a:gd name="connsiteX7" fmla="*/ 1722671 w 1762920"/>
                  <a:gd name="connsiteY7" fmla="*/ 176111 h 203299"/>
                  <a:gd name="connsiteX8" fmla="*/ 878979 w 1762920"/>
                  <a:gd name="connsiteY8" fmla="*/ 201523 h 203299"/>
                  <a:gd name="connsiteX9" fmla="*/ 60700 w 1762920"/>
                  <a:gd name="connsiteY9" fmla="*/ 201523 h 203299"/>
                  <a:gd name="connsiteX10" fmla="*/ 30205 w 1762920"/>
                  <a:gd name="connsiteY10" fmla="*/ 169758 h 20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2920" h="203299">
                    <a:moveTo>
                      <a:pt x="30205" y="169758"/>
                    </a:moveTo>
                    <a:cubicBezTo>
                      <a:pt x="9875" y="150698"/>
                      <a:pt x="-1560" y="124015"/>
                      <a:pt x="-1560" y="99874"/>
                    </a:cubicBezTo>
                    <a:cubicBezTo>
                      <a:pt x="-1560" y="75732"/>
                      <a:pt x="9875" y="49049"/>
                      <a:pt x="30205" y="29990"/>
                    </a:cubicBezTo>
                    <a:lnTo>
                      <a:pt x="60700" y="-1776"/>
                    </a:lnTo>
                    <a:lnTo>
                      <a:pt x="867544" y="-1776"/>
                    </a:lnTo>
                    <a:cubicBezTo>
                      <a:pt x="1440594" y="-1776"/>
                      <a:pt x="1683282" y="2036"/>
                      <a:pt x="1706153" y="12201"/>
                    </a:cubicBezTo>
                    <a:cubicBezTo>
                      <a:pt x="1743001" y="29990"/>
                      <a:pt x="1770955" y="87167"/>
                      <a:pt x="1758249" y="125286"/>
                    </a:cubicBezTo>
                    <a:cubicBezTo>
                      <a:pt x="1753166" y="139263"/>
                      <a:pt x="1737919" y="163405"/>
                      <a:pt x="1722671" y="176111"/>
                    </a:cubicBezTo>
                    <a:cubicBezTo>
                      <a:pt x="1697259" y="200253"/>
                      <a:pt x="1674388" y="201523"/>
                      <a:pt x="878979" y="201523"/>
                    </a:cubicBezTo>
                    <a:lnTo>
                      <a:pt x="60700" y="201523"/>
                    </a:lnTo>
                    <a:lnTo>
                      <a:pt x="30205" y="169758"/>
                    </a:lnTo>
                    <a:close/>
                  </a:path>
                </a:pathLst>
              </a:custGeom>
              <a:grpFill/>
              <a:ln w="1271" cap="flat">
                <a:noFill/>
                <a:prstDash val="solid"/>
                <a:miter/>
              </a:ln>
            </p:spPr>
            <p:txBody>
              <a:bodyPr rtlCol="0" anchor="ctr"/>
              <a:lstStyle/>
              <a:p>
                <a:endParaRPr lang="ru-RU"/>
              </a:p>
            </p:txBody>
          </p:sp>
          <p:sp>
            <p:nvSpPr>
              <p:cNvPr id="54" name="Полилиния: фигура 53">
                <a:extLst>
                  <a:ext uri="{FF2B5EF4-FFF2-40B4-BE49-F238E27FC236}">
                    <a16:creationId xmlns:a16="http://schemas.microsoft.com/office/drawing/2014/main" id="{BD8D4022-7548-DCF2-DB49-D1401553FA46}"/>
                  </a:ext>
                </a:extLst>
              </p:cNvPr>
              <p:cNvSpPr/>
              <p:nvPr/>
            </p:nvSpPr>
            <p:spPr>
              <a:xfrm flipV="1">
                <a:off x="5074554" y="4847145"/>
                <a:ext cx="1296032" cy="203299"/>
              </a:xfrm>
              <a:custGeom>
                <a:avLst/>
                <a:gdLst>
                  <a:gd name="connsiteX0" fmla="*/ 29939 w 1296032"/>
                  <a:gd name="connsiteY0" fmla="*/ 170286 h 203299"/>
                  <a:gd name="connsiteX1" fmla="*/ -1827 w 1296032"/>
                  <a:gd name="connsiteY1" fmla="*/ 100402 h 203299"/>
                  <a:gd name="connsiteX2" fmla="*/ 29939 w 1296032"/>
                  <a:gd name="connsiteY2" fmla="*/ 30518 h 203299"/>
                  <a:gd name="connsiteX3" fmla="*/ 60433 w 1296032"/>
                  <a:gd name="connsiteY3" fmla="*/ -1248 h 203299"/>
                  <a:gd name="connsiteX4" fmla="*/ 646189 w 1296032"/>
                  <a:gd name="connsiteY4" fmla="*/ -1248 h 203299"/>
                  <a:gd name="connsiteX5" fmla="*/ 1231945 w 1296032"/>
                  <a:gd name="connsiteY5" fmla="*/ -1248 h 203299"/>
                  <a:gd name="connsiteX6" fmla="*/ 1262440 w 1296032"/>
                  <a:gd name="connsiteY6" fmla="*/ 30518 h 203299"/>
                  <a:gd name="connsiteX7" fmla="*/ 1294206 w 1296032"/>
                  <a:gd name="connsiteY7" fmla="*/ 100402 h 203299"/>
                  <a:gd name="connsiteX8" fmla="*/ 1262440 w 1296032"/>
                  <a:gd name="connsiteY8" fmla="*/ 170286 h 203299"/>
                  <a:gd name="connsiteX9" fmla="*/ 1231945 w 1296032"/>
                  <a:gd name="connsiteY9" fmla="*/ 202051 h 203299"/>
                  <a:gd name="connsiteX10" fmla="*/ 646189 w 1296032"/>
                  <a:gd name="connsiteY10" fmla="*/ 202051 h 203299"/>
                  <a:gd name="connsiteX11" fmla="*/ 60433 w 1296032"/>
                  <a:gd name="connsiteY11" fmla="*/ 202051 h 203299"/>
                  <a:gd name="connsiteX12" fmla="*/ 29939 w 1296032"/>
                  <a:gd name="connsiteY12" fmla="*/ 170286 h 20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6032" h="203299">
                    <a:moveTo>
                      <a:pt x="29939" y="170286"/>
                    </a:moveTo>
                    <a:cubicBezTo>
                      <a:pt x="9609" y="151226"/>
                      <a:pt x="-1827" y="124543"/>
                      <a:pt x="-1827" y="100402"/>
                    </a:cubicBezTo>
                    <a:cubicBezTo>
                      <a:pt x="-1827" y="76260"/>
                      <a:pt x="9609" y="49577"/>
                      <a:pt x="29939" y="30518"/>
                    </a:cubicBezTo>
                    <a:lnTo>
                      <a:pt x="60433" y="-1248"/>
                    </a:lnTo>
                    <a:lnTo>
                      <a:pt x="646189" y="-1248"/>
                    </a:lnTo>
                    <a:lnTo>
                      <a:pt x="1231945" y="-1248"/>
                    </a:lnTo>
                    <a:lnTo>
                      <a:pt x="1262440" y="30518"/>
                    </a:lnTo>
                    <a:cubicBezTo>
                      <a:pt x="1282770" y="49577"/>
                      <a:pt x="1294206" y="76260"/>
                      <a:pt x="1294206" y="100402"/>
                    </a:cubicBezTo>
                    <a:cubicBezTo>
                      <a:pt x="1294206" y="124543"/>
                      <a:pt x="1282770" y="151226"/>
                      <a:pt x="1262440" y="170286"/>
                    </a:cubicBezTo>
                    <a:lnTo>
                      <a:pt x="1231945" y="202051"/>
                    </a:lnTo>
                    <a:lnTo>
                      <a:pt x="646189" y="202051"/>
                    </a:lnTo>
                    <a:lnTo>
                      <a:pt x="60433" y="202051"/>
                    </a:lnTo>
                    <a:lnTo>
                      <a:pt x="29939" y="170286"/>
                    </a:lnTo>
                    <a:close/>
                  </a:path>
                </a:pathLst>
              </a:custGeom>
              <a:grpFill/>
              <a:ln w="1271" cap="flat">
                <a:noFill/>
                <a:prstDash val="solid"/>
                <a:miter/>
              </a:ln>
            </p:spPr>
            <p:txBody>
              <a:bodyPr rtlCol="0" anchor="ctr"/>
              <a:lstStyle/>
              <a:p>
                <a:endParaRPr lang="ru-RU"/>
              </a:p>
            </p:txBody>
          </p:sp>
        </p:grpSp>
      </p:grpSp>
      <p:grpSp>
        <p:nvGrpSpPr>
          <p:cNvPr id="15" name="Группа 14">
            <a:extLst>
              <a:ext uri="{FF2B5EF4-FFF2-40B4-BE49-F238E27FC236}">
                <a16:creationId xmlns:a16="http://schemas.microsoft.com/office/drawing/2014/main" id="{A6EAF016-ED45-556B-8E93-A77B3A1B075B}"/>
              </a:ext>
            </a:extLst>
          </p:cNvPr>
          <p:cNvGrpSpPr/>
          <p:nvPr/>
        </p:nvGrpSpPr>
        <p:grpSpPr>
          <a:xfrm>
            <a:off x="3365120" y="4812951"/>
            <a:ext cx="893145" cy="1004358"/>
            <a:chOff x="3353215" y="4812951"/>
            <a:chExt cx="893145" cy="1004358"/>
          </a:xfrm>
        </p:grpSpPr>
        <p:sp>
          <p:nvSpPr>
            <p:cNvPr id="8" name="Text">
              <a:extLst>
                <a:ext uri="{FF2B5EF4-FFF2-40B4-BE49-F238E27FC236}">
                  <a16:creationId xmlns:a16="http://schemas.microsoft.com/office/drawing/2014/main" id="{C19F8A13-7805-7531-6230-567848D2A7D0}"/>
                </a:ext>
              </a:extLst>
            </p:cNvPr>
            <p:cNvSpPr txBox="1"/>
            <p:nvPr/>
          </p:nvSpPr>
          <p:spPr>
            <a:xfrm>
              <a:off x="3353215" y="4812951"/>
              <a:ext cx="837058" cy="25231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t">
              <a:spAutoFit/>
            </a:bodyPr>
            <a:lstStyle>
              <a:lvl1pPr defTabSz="457200">
                <a:lnSpc>
                  <a:spcPct val="120000"/>
                </a:lnSpc>
                <a:defRPr sz="2200" b="0">
                  <a:solidFill>
                    <a:srgbClr val="7F8189"/>
                  </a:solidFill>
                  <a:latin typeface="Arial"/>
                  <a:ea typeface="Arial"/>
                  <a:cs typeface="Arial"/>
                  <a:sym typeface="Arial"/>
                </a:defRPr>
              </a:lvl1pPr>
            </a:lstStyle>
            <a:p>
              <a:pPr marL="0" marR="0" lvl="0" indent="0" algn="ctr" defTabSz="457200" rtl="0" eaLnBrk="1" fontAlgn="auto" latinLnBrk="0" hangingPunct="1">
                <a:lnSpc>
                  <a:spcPct val="120000"/>
                </a:lnSpc>
                <a:spcBef>
                  <a:spcPts val="0"/>
                </a:spcBef>
                <a:spcAft>
                  <a:spcPts val="0"/>
                </a:spcAft>
                <a:buClrTx/>
                <a:buSzTx/>
                <a:buFontTx/>
                <a:buNone/>
                <a:tabLst/>
                <a:defRPr/>
              </a:pPr>
              <a:r>
                <a:rPr lang="ru-RU" sz="1200" dirty="0">
                  <a:solidFill>
                    <a:srgbClr val="1A1A19"/>
                  </a:solidFill>
                  <a:latin typeface="ALS Sector Regular" panose="02000000000000000000" pitchFamily="50" charset="0"/>
                  <a:cs typeface="ALS Sector Regular" panose="02000000000000000000" pitchFamily="50" charset="0"/>
                </a:rPr>
                <a:t>Параметр</a:t>
              </a:r>
              <a:endParaRPr kumimoji="0" lang="ru-RU" sz="1200" b="0" i="0" u="none" strike="noStrike" kern="1200" cap="none" normalizeH="0" baseline="0" noProof="0" dirty="0">
                <a:ln>
                  <a:noFill/>
                </a:ln>
                <a:solidFill>
                  <a:srgbClr val="1A1A19"/>
                </a:solidFill>
                <a:effectLst/>
                <a:uLnTx/>
                <a:uFillTx/>
                <a:latin typeface="ALS Sector Regular" panose="02000000000000000000" pitchFamily="50" charset="0"/>
                <a:cs typeface="ALS Sector Regular" panose="02000000000000000000" pitchFamily="50" charset="0"/>
                <a:sym typeface="Arial"/>
              </a:endParaRPr>
            </a:p>
          </p:txBody>
        </p:sp>
        <p:sp>
          <p:nvSpPr>
            <p:cNvPr id="18" name="Прямоугольник: скругленные углы 17">
              <a:extLst>
                <a:ext uri="{FF2B5EF4-FFF2-40B4-BE49-F238E27FC236}">
                  <a16:creationId xmlns:a16="http://schemas.microsoft.com/office/drawing/2014/main" id="{82CDB664-150B-463B-B74B-3977DF054BC4}"/>
                </a:ext>
              </a:extLst>
            </p:cNvPr>
            <p:cNvSpPr/>
            <p:nvPr/>
          </p:nvSpPr>
          <p:spPr>
            <a:xfrm>
              <a:off x="3450359" y="5174538"/>
              <a:ext cx="642771" cy="642771"/>
            </a:xfrm>
            <a:prstGeom prst="roundRect">
              <a:avLst/>
            </a:prstGeom>
            <a:solidFill>
              <a:srgbClr val="54FF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39" name="Рисунок 26">
              <a:extLst>
                <a:ext uri="{FF2B5EF4-FFF2-40B4-BE49-F238E27FC236}">
                  <a16:creationId xmlns:a16="http://schemas.microsoft.com/office/drawing/2014/main" id="{C2E74853-176A-5A42-B0D4-F234CF947372}"/>
                </a:ext>
              </a:extLst>
            </p:cNvPr>
            <p:cNvGrpSpPr/>
            <p:nvPr/>
          </p:nvGrpSpPr>
          <p:grpSpPr>
            <a:xfrm>
              <a:off x="3593750" y="5299164"/>
              <a:ext cx="355988" cy="393518"/>
              <a:chOff x="3671789" y="734674"/>
              <a:chExt cx="5148940" cy="5691784"/>
            </a:xfrm>
            <a:solidFill>
              <a:srgbClr val="1A1A19"/>
            </a:solidFill>
          </p:grpSpPr>
          <p:sp>
            <p:nvSpPr>
              <p:cNvPr id="40" name="Полилиния: фигура 39">
                <a:extLst>
                  <a:ext uri="{FF2B5EF4-FFF2-40B4-BE49-F238E27FC236}">
                    <a16:creationId xmlns:a16="http://schemas.microsoft.com/office/drawing/2014/main" id="{AD366677-D161-920B-8821-9E136C4D6E1D}"/>
                  </a:ext>
                </a:extLst>
              </p:cNvPr>
              <p:cNvSpPr/>
              <p:nvPr/>
            </p:nvSpPr>
            <p:spPr>
              <a:xfrm flipV="1">
                <a:off x="3671789" y="734674"/>
                <a:ext cx="4062397" cy="5691784"/>
              </a:xfrm>
              <a:custGeom>
                <a:avLst/>
                <a:gdLst>
                  <a:gd name="connsiteX0" fmla="*/ 545651 w 4062397"/>
                  <a:gd name="connsiteY0" fmla="*/ 5678640 h 5691784"/>
                  <a:gd name="connsiteX1" fmla="*/ 10720 w 4062397"/>
                  <a:gd name="connsiteY1" fmla="*/ 4916268 h 5691784"/>
                  <a:gd name="connsiteX2" fmla="*/ 352517 w 4062397"/>
                  <a:gd name="connsiteY2" fmla="*/ 4261899 h 5691784"/>
                  <a:gd name="connsiteX3" fmla="*/ 619347 w 4062397"/>
                  <a:gd name="connsiteY3" fmla="*/ 3944244 h 5691784"/>
                  <a:gd name="connsiteX4" fmla="*/ 656195 w 4062397"/>
                  <a:gd name="connsiteY4" fmla="*/ 3928996 h 5691784"/>
                  <a:gd name="connsiteX5" fmla="*/ 619347 w 4062397"/>
                  <a:gd name="connsiteY5" fmla="*/ 3913749 h 5691784"/>
                  <a:gd name="connsiteX6" fmla="*/ 557087 w 4062397"/>
                  <a:gd name="connsiteY6" fmla="*/ 3663437 h 5691784"/>
                  <a:gd name="connsiteX7" fmla="*/ 952250 w 4062397"/>
                  <a:gd name="connsiteY7" fmla="*/ 3269544 h 5691784"/>
                  <a:gd name="connsiteX8" fmla="*/ 1828978 w 4062397"/>
                  <a:gd name="connsiteY8" fmla="*/ 3251756 h 5691784"/>
                  <a:gd name="connsiteX9" fmla="*/ 2888675 w 4062397"/>
                  <a:gd name="connsiteY9" fmla="*/ 3169165 h 5691784"/>
                  <a:gd name="connsiteX10" fmla="*/ 3210142 w 4062397"/>
                  <a:gd name="connsiteY10" fmla="*/ 2800685 h 5691784"/>
                  <a:gd name="connsiteX11" fmla="*/ 3234284 w 4062397"/>
                  <a:gd name="connsiteY11" fmla="*/ 2436017 h 5691784"/>
                  <a:gd name="connsiteX12" fmla="*/ 2776860 w 4062397"/>
                  <a:gd name="connsiteY12" fmla="*/ 1927769 h 5691784"/>
                  <a:gd name="connsiteX13" fmla="*/ 1727328 w 4062397"/>
                  <a:gd name="connsiteY13" fmla="*/ 1892192 h 5691784"/>
                  <a:gd name="connsiteX14" fmla="*/ 535486 w 4062397"/>
                  <a:gd name="connsiteY14" fmla="*/ 1799437 h 5691784"/>
                  <a:gd name="connsiteX15" fmla="*/ 5638 w 4062397"/>
                  <a:gd name="connsiteY15" fmla="*/ 1061206 h 5691784"/>
                  <a:gd name="connsiteX16" fmla="*/ 249597 w 4062397"/>
                  <a:gd name="connsiteY16" fmla="*/ 310270 h 5691784"/>
                  <a:gd name="connsiteX17" fmla="*/ 703208 w 4062397"/>
                  <a:gd name="connsiteY17" fmla="*/ 28192 h 5691784"/>
                  <a:gd name="connsiteX18" fmla="*/ 2372803 w 4062397"/>
                  <a:gd name="connsiteY18" fmla="*/ 2780 h 5691784"/>
                  <a:gd name="connsiteX19" fmla="*/ 3971243 w 4062397"/>
                  <a:gd name="connsiteY19" fmla="*/ -2303 h 5691784"/>
                  <a:gd name="connsiteX20" fmla="*/ 4015715 w 4062397"/>
                  <a:gd name="connsiteY20" fmla="*/ 42169 h 5691784"/>
                  <a:gd name="connsiteX21" fmla="*/ 4028421 w 4062397"/>
                  <a:gd name="connsiteY21" fmla="*/ 223868 h 5691784"/>
                  <a:gd name="connsiteX22" fmla="*/ 3997926 w 4062397"/>
                  <a:gd name="connsiteY22" fmla="*/ 259445 h 5691784"/>
                  <a:gd name="connsiteX23" fmla="*/ 2410922 w 4062397"/>
                  <a:gd name="connsiteY23" fmla="*/ 265798 h 5691784"/>
                  <a:gd name="connsiteX24" fmla="*/ 601559 w 4062397"/>
                  <a:gd name="connsiteY24" fmla="*/ 367448 h 5691784"/>
                  <a:gd name="connsiteX25" fmla="*/ 332187 w 4062397"/>
                  <a:gd name="connsiteY25" fmla="*/ 1231470 h 5691784"/>
                  <a:gd name="connsiteX26" fmla="*/ 640948 w 4062397"/>
                  <a:gd name="connsiteY26" fmla="*/ 1550395 h 5691784"/>
                  <a:gd name="connsiteX27" fmla="*/ 1778153 w 4062397"/>
                  <a:gd name="connsiteY27" fmla="*/ 1625362 h 5691784"/>
                  <a:gd name="connsiteX28" fmla="*/ 2814979 w 4062397"/>
                  <a:gd name="connsiteY28" fmla="*/ 1654586 h 5691784"/>
                  <a:gd name="connsiteX29" fmla="*/ 3488408 w 4062397"/>
                  <a:gd name="connsiteY29" fmla="*/ 2333097 h 5691784"/>
                  <a:gd name="connsiteX30" fmla="*/ 3488408 w 4062397"/>
                  <a:gd name="connsiteY30" fmla="*/ 2813392 h 5691784"/>
                  <a:gd name="connsiteX31" fmla="*/ 2985242 w 4062397"/>
                  <a:gd name="connsiteY31" fmla="*/ 3423289 h 5691784"/>
                  <a:gd name="connsiteX32" fmla="*/ 1879802 w 4062397"/>
                  <a:gd name="connsiteY32" fmla="*/ 3518586 h 5691784"/>
                  <a:gd name="connsiteX33" fmla="*/ 1011969 w 4062397"/>
                  <a:gd name="connsiteY33" fmla="*/ 3533833 h 5691784"/>
                  <a:gd name="connsiteX34" fmla="*/ 893801 w 4062397"/>
                  <a:gd name="connsiteY34" fmla="*/ 3607529 h 5691784"/>
                  <a:gd name="connsiteX35" fmla="*/ 818835 w 4062397"/>
                  <a:gd name="connsiteY35" fmla="*/ 3742215 h 5691784"/>
                  <a:gd name="connsiteX36" fmla="*/ 747680 w 4062397"/>
                  <a:gd name="connsiteY36" fmla="*/ 3906125 h 5691784"/>
                  <a:gd name="connsiteX37" fmla="*/ 708291 w 4062397"/>
                  <a:gd name="connsiteY37" fmla="*/ 3932808 h 5691784"/>
                  <a:gd name="connsiteX38" fmla="*/ 742597 w 4062397"/>
                  <a:gd name="connsiteY38" fmla="*/ 3953138 h 5691784"/>
                  <a:gd name="connsiteX39" fmla="*/ 1244492 w 4062397"/>
                  <a:gd name="connsiteY39" fmla="*/ 4668497 h 5691784"/>
                  <a:gd name="connsiteX40" fmla="*/ 1333436 w 4062397"/>
                  <a:gd name="connsiteY40" fmla="*/ 5169121 h 5691784"/>
                  <a:gd name="connsiteX41" fmla="*/ 829000 w 4062397"/>
                  <a:gd name="connsiteY41" fmla="*/ 5672287 h 5691784"/>
                  <a:gd name="connsiteX42" fmla="*/ 545651 w 4062397"/>
                  <a:gd name="connsiteY42" fmla="*/ 5678640 h 5691784"/>
                  <a:gd name="connsiteX43" fmla="*/ 853141 w 4062397"/>
                  <a:gd name="connsiteY43" fmla="*/ 5373691 h 5691784"/>
                  <a:gd name="connsiteX44" fmla="*/ 1078041 w 4062397"/>
                  <a:gd name="connsiteY44" fmla="*/ 5023000 h 5691784"/>
                  <a:gd name="connsiteX45" fmla="*/ 1019593 w 4062397"/>
                  <a:gd name="connsiteY45" fmla="*/ 4823513 h 5691784"/>
                  <a:gd name="connsiteX46" fmla="*/ 750221 w 4062397"/>
                  <a:gd name="connsiteY46" fmla="*/ 4386419 h 5691784"/>
                  <a:gd name="connsiteX47" fmla="*/ 675255 w 4062397"/>
                  <a:gd name="connsiteY47" fmla="*/ 4280958 h 5691784"/>
                  <a:gd name="connsiteX48" fmla="*/ 602829 w 4062397"/>
                  <a:gd name="connsiteY48" fmla="*/ 4380066 h 5691784"/>
                  <a:gd name="connsiteX49" fmla="*/ 332187 w 4062397"/>
                  <a:gd name="connsiteY49" fmla="*/ 4814618 h 5691784"/>
                  <a:gd name="connsiteX50" fmla="*/ 278821 w 4062397"/>
                  <a:gd name="connsiteY50" fmla="*/ 5024271 h 5691784"/>
                  <a:gd name="connsiteX51" fmla="*/ 388094 w 4062397"/>
                  <a:gd name="connsiteY51" fmla="*/ 5298725 h 5691784"/>
                  <a:gd name="connsiteX52" fmla="*/ 853141 w 4062397"/>
                  <a:gd name="connsiteY52" fmla="*/ 5373691 h 5691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062397" h="5691784">
                    <a:moveTo>
                      <a:pt x="545651" y="5678640"/>
                    </a:moveTo>
                    <a:cubicBezTo>
                      <a:pt x="188607" y="5606215"/>
                      <a:pt x="-59164" y="5252982"/>
                      <a:pt x="10720" y="4916268"/>
                    </a:cubicBezTo>
                    <a:cubicBezTo>
                      <a:pt x="42486" y="4765064"/>
                      <a:pt x="186066" y="4490610"/>
                      <a:pt x="352517" y="4261899"/>
                    </a:cubicBezTo>
                    <a:cubicBezTo>
                      <a:pt x="494826" y="4066223"/>
                      <a:pt x="585041" y="3959491"/>
                      <a:pt x="619347" y="3944244"/>
                    </a:cubicBezTo>
                    <a:lnTo>
                      <a:pt x="656195" y="3928996"/>
                    </a:lnTo>
                    <a:lnTo>
                      <a:pt x="619347" y="3913749"/>
                    </a:lnTo>
                    <a:cubicBezTo>
                      <a:pt x="544381" y="3883254"/>
                      <a:pt x="521510" y="3794310"/>
                      <a:pt x="557087" y="3663437"/>
                    </a:cubicBezTo>
                    <a:cubicBezTo>
                      <a:pt x="607912" y="3472844"/>
                      <a:pt x="760386" y="3320369"/>
                      <a:pt x="952250" y="3269544"/>
                    </a:cubicBezTo>
                    <a:cubicBezTo>
                      <a:pt x="1001804" y="3255567"/>
                      <a:pt x="1191126" y="3251756"/>
                      <a:pt x="1828978" y="3251756"/>
                    </a:cubicBezTo>
                    <a:cubicBezTo>
                      <a:pt x="2731118" y="3251756"/>
                      <a:pt x="2732389" y="3251756"/>
                      <a:pt x="2888675" y="3169165"/>
                    </a:cubicBezTo>
                    <a:cubicBezTo>
                      <a:pt x="3032255" y="3092928"/>
                      <a:pt x="3154235" y="2953160"/>
                      <a:pt x="3210142" y="2800685"/>
                    </a:cubicBezTo>
                    <a:cubicBezTo>
                      <a:pt x="3243178" y="2707930"/>
                      <a:pt x="3254613" y="2535126"/>
                      <a:pt x="3234284" y="2436017"/>
                    </a:cubicBezTo>
                    <a:cubicBezTo>
                      <a:pt x="3186000" y="2206035"/>
                      <a:pt x="3004301" y="2004007"/>
                      <a:pt x="2776860" y="1927769"/>
                    </a:cubicBezTo>
                    <a:cubicBezTo>
                      <a:pt x="2694270" y="1899816"/>
                      <a:pt x="2679023" y="1899816"/>
                      <a:pt x="1727328" y="1892192"/>
                    </a:cubicBezTo>
                    <a:cubicBezTo>
                      <a:pt x="662548" y="1883298"/>
                      <a:pt x="719726" y="1888380"/>
                      <a:pt x="535486" y="1799437"/>
                    </a:cubicBezTo>
                    <a:cubicBezTo>
                      <a:pt x="244514" y="1660939"/>
                      <a:pt x="48839" y="1387756"/>
                      <a:pt x="5638" y="1061206"/>
                    </a:cubicBezTo>
                    <a:cubicBezTo>
                      <a:pt x="-29940" y="794376"/>
                      <a:pt x="61545" y="512299"/>
                      <a:pt x="249597" y="310270"/>
                    </a:cubicBezTo>
                    <a:cubicBezTo>
                      <a:pt x="377929" y="173043"/>
                      <a:pt x="521510" y="82829"/>
                      <a:pt x="703208" y="28192"/>
                    </a:cubicBezTo>
                    <a:cubicBezTo>
                      <a:pt x="768010" y="7862"/>
                      <a:pt x="907778" y="5321"/>
                      <a:pt x="2372803" y="2780"/>
                    </a:cubicBezTo>
                    <a:lnTo>
                      <a:pt x="3971243" y="-2303"/>
                    </a:lnTo>
                    <a:lnTo>
                      <a:pt x="4015715" y="42169"/>
                    </a:lnTo>
                    <a:cubicBezTo>
                      <a:pt x="4070352" y="96806"/>
                      <a:pt x="4075434" y="167960"/>
                      <a:pt x="4028421" y="223868"/>
                    </a:cubicBezTo>
                    <a:lnTo>
                      <a:pt x="3997926" y="259445"/>
                    </a:lnTo>
                    <a:lnTo>
                      <a:pt x="2410922" y="265798"/>
                    </a:lnTo>
                    <a:cubicBezTo>
                      <a:pt x="633324" y="273422"/>
                      <a:pt x="775634" y="265798"/>
                      <a:pt x="601559" y="367448"/>
                    </a:cubicBezTo>
                    <a:cubicBezTo>
                      <a:pt x="308045" y="540252"/>
                      <a:pt x="191148" y="915085"/>
                      <a:pt x="332187" y="1231470"/>
                    </a:cubicBezTo>
                    <a:cubicBezTo>
                      <a:pt x="388094" y="1355990"/>
                      <a:pt x="521510" y="1494488"/>
                      <a:pt x="640948" y="1550395"/>
                    </a:cubicBezTo>
                    <a:cubicBezTo>
                      <a:pt x="787069" y="1620279"/>
                      <a:pt x="740056" y="1617738"/>
                      <a:pt x="1778153" y="1625362"/>
                    </a:cubicBezTo>
                    <a:cubicBezTo>
                      <a:pt x="2632010" y="1632986"/>
                      <a:pt x="2752719" y="1635527"/>
                      <a:pt x="2814979" y="1654586"/>
                    </a:cubicBezTo>
                    <a:cubicBezTo>
                      <a:pt x="3147881" y="1753694"/>
                      <a:pt x="3403276" y="2011630"/>
                      <a:pt x="3488408" y="2333097"/>
                    </a:cubicBezTo>
                    <a:cubicBezTo>
                      <a:pt x="3526526" y="2474136"/>
                      <a:pt x="3526526" y="2676165"/>
                      <a:pt x="3488408" y="2813392"/>
                    </a:cubicBezTo>
                    <a:cubicBezTo>
                      <a:pt x="3410900" y="3092928"/>
                      <a:pt x="3239366" y="3300039"/>
                      <a:pt x="2985242" y="3423289"/>
                    </a:cubicBezTo>
                    <a:cubicBezTo>
                      <a:pt x="2787025" y="3518586"/>
                      <a:pt x="2793378" y="3518586"/>
                      <a:pt x="1879802" y="3518586"/>
                    </a:cubicBezTo>
                    <a:cubicBezTo>
                      <a:pt x="1302941" y="3518586"/>
                      <a:pt x="1055170" y="3522398"/>
                      <a:pt x="1011969" y="3533833"/>
                    </a:cubicBezTo>
                    <a:cubicBezTo>
                      <a:pt x="970038" y="3543998"/>
                      <a:pt x="935732" y="3565599"/>
                      <a:pt x="893801" y="3607529"/>
                    </a:cubicBezTo>
                    <a:cubicBezTo>
                      <a:pt x="844247" y="3657083"/>
                      <a:pt x="831541" y="3678684"/>
                      <a:pt x="818835" y="3742215"/>
                    </a:cubicBezTo>
                    <a:cubicBezTo>
                      <a:pt x="795963" y="3862924"/>
                      <a:pt x="788340" y="3878171"/>
                      <a:pt x="747680" y="3906125"/>
                    </a:cubicBezTo>
                    <a:lnTo>
                      <a:pt x="708291" y="3932808"/>
                    </a:lnTo>
                    <a:lnTo>
                      <a:pt x="742597" y="3953138"/>
                    </a:lnTo>
                    <a:cubicBezTo>
                      <a:pt x="822646" y="3998880"/>
                      <a:pt x="1135219" y="4444868"/>
                      <a:pt x="1244492" y="4668497"/>
                    </a:cubicBezTo>
                    <a:cubicBezTo>
                      <a:pt x="1351224" y="4887044"/>
                      <a:pt x="1371554" y="5002670"/>
                      <a:pt x="1333436" y="5169121"/>
                    </a:cubicBezTo>
                    <a:cubicBezTo>
                      <a:pt x="1276258" y="5410539"/>
                      <a:pt x="1070417" y="5615109"/>
                      <a:pt x="829000" y="5672287"/>
                    </a:cubicBezTo>
                    <a:cubicBezTo>
                      <a:pt x="742597" y="5692617"/>
                      <a:pt x="628242" y="5695158"/>
                      <a:pt x="545651" y="5678640"/>
                    </a:cubicBezTo>
                    <a:close/>
                    <a:moveTo>
                      <a:pt x="853141" y="5373691"/>
                    </a:moveTo>
                    <a:cubicBezTo>
                      <a:pt x="990368" y="5306348"/>
                      <a:pt x="1078041" y="5169121"/>
                      <a:pt x="1078041" y="5023000"/>
                    </a:cubicBezTo>
                    <a:cubicBezTo>
                      <a:pt x="1078041" y="4955657"/>
                      <a:pt x="1069147" y="4926433"/>
                      <a:pt x="1019593" y="4823513"/>
                    </a:cubicBezTo>
                    <a:cubicBezTo>
                      <a:pt x="954791" y="4690098"/>
                      <a:pt x="867118" y="4546518"/>
                      <a:pt x="750221" y="4386419"/>
                    </a:cubicBezTo>
                    <a:lnTo>
                      <a:pt x="675255" y="4280958"/>
                    </a:lnTo>
                    <a:lnTo>
                      <a:pt x="602829" y="4380066"/>
                    </a:lnTo>
                    <a:cubicBezTo>
                      <a:pt x="496097" y="4524917"/>
                      <a:pt x="391906" y="4692639"/>
                      <a:pt x="332187" y="4814618"/>
                    </a:cubicBezTo>
                    <a:cubicBezTo>
                      <a:pt x="282633" y="4913727"/>
                      <a:pt x="278821" y="4930245"/>
                      <a:pt x="278821" y="5024271"/>
                    </a:cubicBezTo>
                    <a:cubicBezTo>
                      <a:pt x="278821" y="5143709"/>
                      <a:pt x="309316" y="5219946"/>
                      <a:pt x="388094" y="5298725"/>
                    </a:cubicBezTo>
                    <a:cubicBezTo>
                      <a:pt x="515156" y="5425787"/>
                      <a:pt x="687961" y="5453740"/>
                      <a:pt x="853141" y="5373691"/>
                    </a:cubicBezTo>
                    <a:close/>
                  </a:path>
                </a:pathLst>
              </a:custGeom>
              <a:grpFill/>
              <a:ln w="1271" cap="flat">
                <a:noFill/>
                <a:prstDash val="solid"/>
                <a:miter/>
              </a:ln>
            </p:spPr>
            <p:txBody>
              <a:bodyPr rtlCol="0" anchor="ctr"/>
              <a:lstStyle/>
              <a:p>
                <a:endParaRPr lang="ru-RU"/>
              </a:p>
            </p:txBody>
          </p:sp>
          <p:sp>
            <p:nvSpPr>
              <p:cNvPr id="41" name="Полилиния: фигура 40">
                <a:extLst>
                  <a:ext uri="{FF2B5EF4-FFF2-40B4-BE49-F238E27FC236}">
                    <a16:creationId xmlns:a16="http://schemas.microsoft.com/office/drawing/2014/main" id="{CF868813-E7E7-F764-13AF-77590E69E4F7}"/>
                  </a:ext>
                </a:extLst>
              </p:cNvPr>
              <p:cNvSpPr/>
              <p:nvPr/>
            </p:nvSpPr>
            <p:spPr>
              <a:xfrm flipV="1">
                <a:off x="4078304" y="1140980"/>
                <a:ext cx="539729" cy="539729"/>
              </a:xfrm>
              <a:custGeom>
                <a:avLst/>
                <a:gdLst>
                  <a:gd name="connsiteX0" fmla="*/ 147720 w 539729"/>
                  <a:gd name="connsiteY0" fmla="*/ 504084 h 539729"/>
                  <a:gd name="connsiteX1" fmla="*/ 82918 w 539729"/>
                  <a:gd name="connsiteY1" fmla="*/ 79697 h 539729"/>
                  <a:gd name="connsiteX2" fmla="*/ 507305 w 539729"/>
                  <a:gd name="connsiteY2" fmla="*/ 144498 h 539729"/>
                  <a:gd name="connsiteX3" fmla="*/ 457751 w 539729"/>
                  <a:gd name="connsiteY3" fmla="*/ 454530 h 539729"/>
                  <a:gd name="connsiteX4" fmla="*/ 147720 w 539729"/>
                  <a:gd name="connsiteY4" fmla="*/ 504084 h 539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729" h="539729">
                    <a:moveTo>
                      <a:pt x="147720" y="504084"/>
                    </a:moveTo>
                    <a:cubicBezTo>
                      <a:pt x="-20002" y="420223"/>
                      <a:pt x="-51768" y="213112"/>
                      <a:pt x="82918" y="79697"/>
                    </a:cubicBezTo>
                    <a:cubicBezTo>
                      <a:pt x="216333" y="-54989"/>
                      <a:pt x="423444" y="-23224"/>
                      <a:pt x="507305" y="144498"/>
                    </a:cubicBezTo>
                    <a:cubicBezTo>
                      <a:pt x="561942" y="256313"/>
                      <a:pt x="545424" y="368127"/>
                      <a:pt x="457751" y="454530"/>
                    </a:cubicBezTo>
                    <a:cubicBezTo>
                      <a:pt x="371349" y="542202"/>
                      <a:pt x="259534" y="558720"/>
                      <a:pt x="147720" y="504084"/>
                    </a:cubicBezTo>
                    <a:close/>
                  </a:path>
                </a:pathLst>
              </a:custGeom>
              <a:grpFill/>
              <a:ln w="1271" cap="flat">
                <a:noFill/>
                <a:prstDash val="solid"/>
                <a:miter/>
              </a:ln>
            </p:spPr>
            <p:txBody>
              <a:bodyPr rtlCol="0" anchor="ctr"/>
              <a:lstStyle/>
              <a:p>
                <a:endParaRPr lang="ru-RU"/>
              </a:p>
            </p:txBody>
          </p:sp>
          <p:sp>
            <p:nvSpPr>
              <p:cNvPr id="42" name="Полилиния: фигура 41">
                <a:extLst>
                  <a:ext uri="{FF2B5EF4-FFF2-40B4-BE49-F238E27FC236}">
                    <a16:creationId xmlns:a16="http://schemas.microsoft.com/office/drawing/2014/main" id="{186C544F-0FA0-18A4-B67A-42F0A48BC1F1}"/>
                  </a:ext>
                </a:extLst>
              </p:cNvPr>
              <p:cNvSpPr/>
              <p:nvPr/>
            </p:nvSpPr>
            <p:spPr>
              <a:xfrm flipV="1">
                <a:off x="7468903" y="4664381"/>
                <a:ext cx="1351826" cy="1758288"/>
              </a:xfrm>
              <a:custGeom>
                <a:avLst/>
                <a:gdLst>
                  <a:gd name="connsiteX0" fmla="*/ 562480 w 1351826"/>
                  <a:gd name="connsiteY0" fmla="*/ 1750334 h 1758288"/>
                  <a:gd name="connsiteX1" fmla="*/ 87268 w 1351826"/>
                  <a:gd name="connsiteY1" fmla="*/ 1425055 h 1758288"/>
                  <a:gd name="connsiteX2" fmla="*/ 11031 w 1351826"/>
                  <a:gd name="connsiteY2" fmla="*/ 962550 h 1758288"/>
                  <a:gd name="connsiteX3" fmla="*/ 476078 w 1351826"/>
                  <a:gd name="connsiteY3" fmla="*/ 159518 h 1758288"/>
                  <a:gd name="connsiteX4" fmla="*/ 694625 w 1351826"/>
                  <a:gd name="connsiteY4" fmla="*/ 1961 h 1758288"/>
                  <a:gd name="connsiteX5" fmla="*/ 903007 w 1351826"/>
                  <a:gd name="connsiteY5" fmla="*/ 206531 h 1758288"/>
                  <a:gd name="connsiteX6" fmla="*/ 1346453 w 1351826"/>
                  <a:gd name="connsiteY6" fmla="*/ 1127730 h 1758288"/>
                  <a:gd name="connsiteX7" fmla="*/ 1146966 w 1351826"/>
                  <a:gd name="connsiteY7" fmla="*/ 1557200 h 1758288"/>
                  <a:gd name="connsiteX8" fmla="*/ 562480 w 1351826"/>
                  <a:gd name="connsiteY8" fmla="*/ 1750334 h 1758288"/>
                  <a:gd name="connsiteX9" fmla="*/ 850911 w 1351826"/>
                  <a:gd name="connsiteY9" fmla="*/ 1442844 h 1758288"/>
                  <a:gd name="connsiteX10" fmla="*/ 1036422 w 1351826"/>
                  <a:gd name="connsiteY10" fmla="*/ 1254792 h 1758288"/>
                  <a:gd name="connsiteX11" fmla="*/ 1066917 w 1351826"/>
                  <a:gd name="connsiteY11" fmla="*/ 1095965 h 1758288"/>
                  <a:gd name="connsiteX12" fmla="*/ 1019904 w 1351826"/>
                  <a:gd name="connsiteY12" fmla="*/ 896477 h 1758288"/>
                  <a:gd name="connsiteX13" fmla="*/ 745450 w 1351826"/>
                  <a:gd name="connsiteY13" fmla="*/ 450490 h 1758288"/>
                  <a:gd name="connsiteX14" fmla="*/ 674295 w 1351826"/>
                  <a:gd name="connsiteY14" fmla="*/ 350111 h 1758288"/>
                  <a:gd name="connsiteX15" fmla="*/ 643800 w 1351826"/>
                  <a:gd name="connsiteY15" fmla="*/ 386959 h 1758288"/>
                  <a:gd name="connsiteX16" fmla="*/ 376970 w 1351826"/>
                  <a:gd name="connsiteY16" fmla="*/ 791016 h 1758288"/>
                  <a:gd name="connsiteX17" fmla="*/ 266426 w 1351826"/>
                  <a:gd name="connsiteY17" fmla="*/ 1127730 h 1758288"/>
                  <a:gd name="connsiteX18" fmla="*/ 537068 w 1351826"/>
                  <a:gd name="connsiteY18" fmla="*/ 1464445 h 1758288"/>
                  <a:gd name="connsiteX19" fmla="*/ 850911 w 1351826"/>
                  <a:gd name="connsiteY19" fmla="*/ 1442844 h 175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51826" h="1758288">
                    <a:moveTo>
                      <a:pt x="562480" y="1750334"/>
                    </a:moveTo>
                    <a:cubicBezTo>
                      <a:pt x="373158" y="1721110"/>
                      <a:pt x="185106" y="1591507"/>
                      <a:pt x="87268" y="1425055"/>
                    </a:cubicBezTo>
                    <a:cubicBezTo>
                      <a:pt x="5949" y="1287828"/>
                      <a:pt x="-24546" y="1102318"/>
                      <a:pt x="11031" y="962550"/>
                    </a:cubicBezTo>
                    <a:cubicBezTo>
                      <a:pt x="56773" y="782122"/>
                      <a:pt x="244825" y="456843"/>
                      <a:pt x="476078" y="159518"/>
                    </a:cubicBezTo>
                    <a:cubicBezTo>
                      <a:pt x="584081" y="21020"/>
                      <a:pt x="627282" y="-10745"/>
                      <a:pt x="694625" y="1961"/>
                    </a:cubicBezTo>
                    <a:cubicBezTo>
                      <a:pt x="745450" y="10855"/>
                      <a:pt x="781027" y="46432"/>
                      <a:pt x="903007" y="206531"/>
                    </a:cubicBezTo>
                    <a:cubicBezTo>
                      <a:pt x="1206685" y="608047"/>
                      <a:pt x="1366783" y="940949"/>
                      <a:pt x="1346453" y="1127730"/>
                    </a:cubicBezTo>
                    <a:cubicBezTo>
                      <a:pt x="1327394" y="1301805"/>
                      <a:pt x="1261321" y="1442844"/>
                      <a:pt x="1146966" y="1557200"/>
                    </a:cubicBezTo>
                    <a:cubicBezTo>
                      <a:pt x="995762" y="1709674"/>
                      <a:pt x="773403" y="1782100"/>
                      <a:pt x="562480" y="1750334"/>
                    </a:cubicBezTo>
                    <a:close/>
                    <a:moveTo>
                      <a:pt x="850911" y="1442844"/>
                    </a:moveTo>
                    <a:cubicBezTo>
                      <a:pt x="927148" y="1403455"/>
                      <a:pt x="995762" y="1333571"/>
                      <a:pt x="1036422" y="1254792"/>
                    </a:cubicBezTo>
                    <a:cubicBezTo>
                      <a:pt x="1060563" y="1209050"/>
                      <a:pt x="1066917" y="1177284"/>
                      <a:pt x="1066917" y="1095965"/>
                    </a:cubicBezTo>
                    <a:cubicBezTo>
                      <a:pt x="1066917" y="1004480"/>
                      <a:pt x="1061834" y="984150"/>
                      <a:pt x="1019904" y="896477"/>
                    </a:cubicBezTo>
                    <a:cubicBezTo>
                      <a:pt x="967808" y="785933"/>
                      <a:pt x="850911" y="596611"/>
                      <a:pt x="745450" y="450490"/>
                    </a:cubicBezTo>
                    <a:lnTo>
                      <a:pt x="674295" y="350111"/>
                    </a:lnTo>
                    <a:lnTo>
                      <a:pt x="643800" y="386959"/>
                    </a:lnTo>
                    <a:cubicBezTo>
                      <a:pt x="586622" y="458113"/>
                      <a:pt x="440501" y="679201"/>
                      <a:pt x="376970" y="791016"/>
                    </a:cubicBezTo>
                    <a:cubicBezTo>
                      <a:pt x="290568" y="943490"/>
                      <a:pt x="254990" y="1051493"/>
                      <a:pt x="266426" y="1127730"/>
                    </a:cubicBezTo>
                    <a:cubicBezTo>
                      <a:pt x="289297" y="1284017"/>
                      <a:pt x="389676" y="1408537"/>
                      <a:pt x="537068" y="1464445"/>
                    </a:cubicBezTo>
                    <a:cubicBezTo>
                      <a:pt x="613305" y="1493669"/>
                      <a:pt x="772133" y="1482233"/>
                      <a:pt x="850911" y="1442844"/>
                    </a:cubicBezTo>
                    <a:close/>
                  </a:path>
                </a:pathLst>
              </a:custGeom>
              <a:grpFill/>
              <a:ln w="1271" cap="flat">
                <a:noFill/>
                <a:prstDash val="solid"/>
                <a:miter/>
              </a:ln>
            </p:spPr>
            <p:txBody>
              <a:bodyPr rtlCol="0" anchor="ctr"/>
              <a:lstStyle/>
              <a:p>
                <a:endParaRPr lang="ru-RU"/>
              </a:p>
            </p:txBody>
          </p:sp>
          <p:sp>
            <p:nvSpPr>
              <p:cNvPr id="45" name="Полилиния: фигура 44">
                <a:extLst>
                  <a:ext uri="{FF2B5EF4-FFF2-40B4-BE49-F238E27FC236}">
                    <a16:creationId xmlns:a16="http://schemas.microsoft.com/office/drawing/2014/main" id="{5D182327-CAC5-1F65-30FB-ADDFB44859D1}"/>
                  </a:ext>
                </a:extLst>
              </p:cNvPr>
              <p:cNvSpPr/>
              <p:nvPr/>
            </p:nvSpPr>
            <p:spPr>
              <a:xfrm flipV="1">
                <a:off x="7872914" y="5068012"/>
                <a:ext cx="539853" cy="542892"/>
              </a:xfrm>
              <a:custGeom>
                <a:avLst/>
                <a:gdLst>
                  <a:gd name="connsiteX0" fmla="*/ 201672 w 539853"/>
                  <a:gd name="connsiteY0" fmla="*/ 531794 h 542892"/>
                  <a:gd name="connsiteX1" fmla="*/ 28867 w 539853"/>
                  <a:gd name="connsiteY1" fmla="*/ 390755 h 542892"/>
                  <a:gd name="connsiteX2" fmla="*/ 75880 w 539853"/>
                  <a:gd name="connsiteY2" fmla="*/ 81994 h 542892"/>
                  <a:gd name="connsiteX3" fmla="*/ 388453 w 539853"/>
                  <a:gd name="connsiteY3" fmla="*/ 31169 h 542892"/>
                  <a:gd name="connsiteX4" fmla="*/ 463420 w 539853"/>
                  <a:gd name="connsiteY4" fmla="*/ 447933 h 542892"/>
                  <a:gd name="connsiteX5" fmla="*/ 347793 w 539853"/>
                  <a:gd name="connsiteY5" fmla="*/ 525441 h 542892"/>
                  <a:gd name="connsiteX6" fmla="*/ 201672 w 539853"/>
                  <a:gd name="connsiteY6" fmla="*/ 531794 h 54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853" h="542892">
                    <a:moveTo>
                      <a:pt x="201672" y="531794"/>
                    </a:moveTo>
                    <a:cubicBezTo>
                      <a:pt x="129246" y="515276"/>
                      <a:pt x="64445" y="461910"/>
                      <a:pt x="28867" y="390755"/>
                    </a:cubicBezTo>
                    <a:cubicBezTo>
                      <a:pt x="-27040" y="277670"/>
                      <a:pt x="-10522" y="168396"/>
                      <a:pt x="75880" y="81994"/>
                    </a:cubicBezTo>
                    <a:cubicBezTo>
                      <a:pt x="164824" y="-6949"/>
                      <a:pt x="275368" y="-24738"/>
                      <a:pt x="388453" y="31169"/>
                    </a:cubicBezTo>
                    <a:cubicBezTo>
                      <a:pt x="549822" y="112489"/>
                      <a:pt x="585399" y="309435"/>
                      <a:pt x="463420" y="447933"/>
                    </a:cubicBezTo>
                    <a:cubicBezTo>
                      <a:pt x="426572" y="491134"/>
                      <a:pt x="396077" y="511464"/>
                      <a:pt x="347793" y="525441"/>
                    </a:cubicBezTo>
                    <a:cubicBezTo>
                      <a:pt x="277909" y="545771"/>
                      <a:pt x="263932" y="547041"/>
                      <a:pt x="201672" y="531794"/>
                    </a:cubicBezTo>
                    <a:close/>
                  </a:path>
                </a:pathLst>
              </a:custGeom>
              <a:grpFill/>
              <a:ln w="1271" cap="flat">
                <a:noFill/>
                <a:prstDash val="solid"/>
                <a:miter/>
              </a:ln>
            </p:spPr>
            <p:txBody>
              <a:bodyPr rtlCol="0" anchor="ctr"/>
              <a:lstStyle/>
              <a:p>
                <a:endParaRPr lang="ru-RU"/>
              </a:p>
            </p:txBody>
          </p:sp>
        </p:grpSp>
        <p:sp>
          <p:nvSpPr>
            <p:cNvPr id="34" name="Овал 33">
              <a:extLst>
                <a:ext uri="{FF2B5EF4-FFF2-40B4-BE49-F238E27FC236}">
                  <a16:creationId xmlns:a16="http://schemas.microsoft.com/office/drawing/2014/main" id="{A7B4A9C9-C422-4883-ACEB-87617A86325F}"/>
                </a:ext>
              </a:extLst>
            </p:cNvPr>
            <p:cNvSpPr/>
            <p:nvPr/>
          </p:nvSpPr>
          <p:spPr>
            <a:xfrm>
              <a:off x="3946615" y="5052369"/>
              <a:ext cx="299745" cy="299745"/>
            </a:xfrm>
            <a:prstGeom prst="ellipse">
              <a:avLst/>
            </a:prstGeom>
            <a:solidFill>
              <a:srgbClr val="1A1A1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latin typeface="ALS Sector Regular" panose="02000000000000000000" pitchFamily="50" charset="0"/>
                  <a:cs typeface="ALS Sector Regular" panose="02000000000000000000" pitchFamily="50" charset="0"/>
                </a:rPr>
                <a:t>00</a:t>
              </a:r>
              <a:endParaRPr lang="ru-RU" sz="1200" dirty="0">
                <a:latin typeface="ALS Sector Regular" panose="02000000000000000000" pitchFamily="50" charset="0"/>
                <a:cs typeface="ALS Sector Regular" panose="02000000000000000000" pitchFamily="50" charset="0"/>
              </a:endParaRPr>
            </a:p>
          </p:txBody>
        </p:sp>
      </p:grpSp>
      <p:sp>
        <p:nvSpPr>
          <p:cNvPr id="5" name="Subtitle Text">
            <a:extLst>
              <a:ext uri="{FF2B5EF4-FFF2-40B4-BE49-F238E27FC236}">
                <a16:creationId xmlns:a16="http://schemas.microsoft.com/office/drawing/2014/main" id="{28B56FDD-BD7B-F778-F649-6313D3A4243C}"/>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9" name="Прямая соединительная линия 8">
            <a:extLst>
              <a:ext uri="{FF2B5EF4-FFF2-40B4-BE49-F238E27FC236}">
                <a16:creationId xmlns:a16="http://schemas.microsoft.com/office/drawing/2014/main" id="{CB5D6358-3283-1B06-8731-F7D0A342204F}"/>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CF83A20-E1BE-B838-B219-FAAA96F23E70}"/>
              </a:ext>
            </a:extLst>
          </p:cNvPr>
          <p:cNvSpPr txBox="1"/>
          <p:nvPr/>
        </p:nvSpPr>
        <p:spPr>
          <a:xfrm>
            <a:off x="406875" y="889435"/>
            <a:ext cx="4362552" cy="978729"/>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br>
              <a:rPr lang="en-US" sz="2400" dirty="0">
                <a:solidFill>
                  <a:srgbClr val="006CDC"/>
                </a:solidFill>
              </a:rPr>
            </a:br>
            <a:r>
              <a:rPr lang="ru-RU" sz="2400" dirty="0">
                <a:solidFill>
                  <a:srgbClr val="1A1A19"/>
                </a:solidFill>
              </a:rPr>
              <a:t>(простая гистограмма </a:t>
            </a:r>
            <a:br>
              <a:rPr lang="ru-RU" sz="2400" dirty="0">
                <a:solidFill>
                  <a:srgbClr val="1A1A19"/>
                </a:solidFill>
              </a:rPr>
            </a:br>
            <a:r>
              <a:rPr lang="ru-RU" sz="2400" dirty="0">
                <a:solidFill>
                  <a:srgbClr val="1A1A19"/>
                </a:solidFill>
              </a:rPr>
              <a:t>с тремя параметрами)</a:t>
            </a:r>
          </a:p>
        </p:txBody>
      </p:sp>
      <p:sp>
        <p:nvSpPr>
          <p:cNvPr id="21" name="TextBox 20">
            <a:extLst>
              <a:ext uri="{FF2B5EF4-FFF2-40B4-BE49-F238E27FC236}">
                <a16:creationId xmlns:a16="http://schemas.microsoft.com/office/drawing/2014/main" id="{C49CC009-0D8A-E38B-6748-77976C84ED96}"/>
              </a:ext>
            </a:extLst>
          </p:cNvPr>
          <p:cNvSpPr txBox="1"/>
          <p:nvPr/>
        </p:nvSpPr>
        <p:spPr>
          <a:xfrm>
            <a:off x="11385507"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09</a:t>
            </a:r>
          </a:p>
        </p:txBody>
      </p:sp>
      <p:cxnSp>
        <p:nvCxnSpPr>
          <p:cNvPr id="22" name="Прямая соединительная линия 21">
            <a:extLst>
              <a:ext uri="{FF2B5EF4-FFF2-40B4-BE49-F238E27FC236}">
                <a16:creationId xmlns:a16="http://schemas.microsoft.com/office/drawing/2014/main" id="{029911C2-6005-EE3B-CD6B-BB355099FAF1}"/>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24" name="Рисунок 23">
            <a:extLst>
              <a:ext uri="{FF2B5EF4-FFF2-40B4-BE49-F238E27FC236}">
                <a16:creationId xmlns:a16="http://schemas.microsoft.com/office/drawing/2014/main" id="{2E91E7BB-C17A-8C20-4E54-A46FB16239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326863" y="453525"/>
            <a:ext cx="349200" cy="349200"/>
          </a:xfrm>
          <a:prstGeom prst="rect">
            <a:avLst/>
          </a:prstGeom>
        </p:spPr>
      </p:pic>
      <p:pic>
        <p:nvPicPr>
          <p:cNvPr id="25" name="Рисунок 24">
            <a:extLst>
              <a:ext uri="{FF2B5EF4-FFF2-40B4-BE49-F238E27FC236}">
                <a16:creationId xmlns:a16="http://schemas.microsoft.com/office/drawing/2014/main" id="{DCE4EAD4-F35E-AC2C-0FED-09D49FE2D8F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865373" y="406426"/>
            <a:ext cx="425784" cy="42578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Таблица 3">
            <a:extLst>
              <a:ext uri="{FF2B5EF4-FFF2-40B4-BE49-F238E27FC236}">
                <a16:creationId xmlns:a16="http://schemas.microsoft.com/office/drawing/2014/main" id="{469B484D-9CD9-442E-8CAF-D448200D48B3}"/>
              </a:ext>
            </a:extLst>
          </p:cNvPr>
          <p:cNvGraphicFramePr>
            <a:graphicFrameLocks noGrp="1"/>
          </p:cNvGraphicFramePr>
          <p:nvPr>
            <p:extLst>
              <p:ext uri="{D42A27DB-BD31-4B8C-83A1-F6EECF244321}">
                <p14:modId xmlns:p14="http://schemas.microsoft.com/office/powerpoint/2010/main" val="33265738"/>
              </p:ext>
            </p:extLst>
          </p:nvPr>
        </p:nvGraphicFramePr>
        <p:xfrm>
          <a:off x="515938" y="2157828"/>
          <a:ext cx="11160125" cy="3780000"/>
        </p:xfrm>
        <a:graphic>
          <a:graphicData uri="http://schemas.openxmlformats.org/drawingml/2006/table">
            <a:tbl>
              <a:tblPr firstRow="1" bandRow="1">
                <a:tableStyleId>{5C22544A-7EE6-4342-B048-85BDC9FD1C3A}</a:tableStyleId>
              </a:tblPr>
              <a:tblGrid>
                <a:gridCol w="2933567">
                  <a:extLst>
                    <a:ext uri="{9D8B030D-6E8A-4147-A177-3AD203B41FA5}">
                      <a16:colId xmlns:a16="http://schemas.microsoft.com/office/drawing/2014/main" val="1611368592"/>
                    </a:ext>
                  </a:extLst>
                </a:gridCol>
                <a:gridCol w="1481519">
                  <a:extLst>
                    <a:ext uri="{9D8B030D-6E8A-4147-A177-3AD203B41FA5}">
                      <a16:colId xmlns:a16="http://schemas.microsoft.com/office/drawing/2014/main" val="1553735533"/>
                    </a:ext>
                  </a:extLst>
                </a:gridCol>
                <a:gridCol w="1481519">
                  <a:extLst>
                    <a:ext uri="{9D8B030D-6E8A-4147-A177-3AD203B41FA5}">
                      <a16:colId xmlns:a16="http://schemas.microsoft.com/office/drawing/2014/main" val="1572991273"/>
                    </a:ext>
                  </a:extLst>
                </a:gridCol>
                <a:gridCol w="1481519">
                  <a:extLst>
                    <a:ext uri="{9D8B030D-6E8A-4147-A177-3AD203B41FA5}">
                      <a16:colId xmlns:a16="http://schemas.microsoft.com/office/drawing/2014/main" val="1348163412"/>
                    </a:ext>
                  </a:extLst>
                </a:gridCol>
                <a:gridCol w="1481519">
                  <a:extLst>
                    <a:ext uri="{9D8B030D-6E8A-4147-A177-3AD203B41FA5}">
                      <a16:colId xmlns:a16="http://schemas.microsoft.com/office/drawing/2014/main" val="57051331"/>
                    </a:ext>
                  </a:extLst>
                </a:gridCol>
                <a:gridCol w="2300482">
                  <a:extLst>
                    <a:ext uri="{9D8B030D-6E8A-4147-A177-3AD203B41FA5}">
                      <a16:colId xmlns:a16="http://schemas.microsoft.com/office/drawing/2014/main" val="1932821379"/>
                    </a:ext>
                  </a:extLst>
                </a:gridCol>
              </a:tblGrid>
              <a:tr h="540000">
                <a:tc>
                  <a:txBody>
                    <a:bodyPr/>
                    <a:lstStyle/>
                    <a:p>
                      <a:pPr defTabSz="914400">
                        <a:defRPr sz="1800"/>
                      </a:pPr>
                      <a:r>
                        <a:rPr lang="ru-RU" sz="1200" b="0" dirty="0">
                          <a:solidFill>
                            <a:srgbClr val="1A1A19"/>
                          </a:solidFill>
                          <a:latin typeface="ALS Sector Bold" panose="02000000000000000000" pitchFamily="50" charset="0"/>
                          <a:sym typeface="Montserrat Bold"/>
                        </a:rPr>
                        <a:t>Заголовок первого столбца</a:t>
                      </a:r>
                      <a:endParaRPr sz="1200" b="0" dirty="0">
                        <a:solidFill>
                          <a:srgbClr val="1A1A19"/>
                        </a:solidFill>
                        <a:latin typeface="ALS Sector Bold" panose="02000000000000000000" pitchFamily="50" charset="0"/>
                        <a:sym typeface="Montserrat Bold"/>
                      </a:endParaRP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tc>
                  <a:txBody>
                    <a:bodyPr/>
                    <a:lstStyle/>
                    <a:p>
                      <a:pPr defTabSz="914400">
                        <a:defRPr sz="1800"/>
                      </a:pPr>
                      <a:r>
                        <a:rPr sz="1200" b="0" dirty="0">
                          <a:solidFill>
                            <a:srgbClr val="1A1A19"/>
                          </a:solidFill>
                          <a:latin typeface="ALS Sector Bold" panose="02000000000000000000" pitchFamily="50" charset="0"/>
                          <a:sym typeface="Montserrat Bold"/>
                        </a:rPr>
                        <a:t>1 </a:t>
                      </a:r>
                      <a:r>
                        <a:rPr lang="ru-RU" sz="1200" b="0" dirty="0">
                          <a:solidFill>
                            <a:srgbClr val="1A1A19"/>
                          </a:solidFill>
                          <a:latin typeface="ALS Sector Bold" panose="02000000000000000000" pitchFamily="50" charset="0"/>
                          <a:sym typeface="Montserrat Bold"/>
                        </a:rPr>
                        <a:t>квартал</a:t>
                      </a:r>
                      <a:endParaRPr sz="1200" b="0" dirty="0">
                        <a:solidFill>
                          <a:srgbClr val="1A1A19"/>
                        </a:solidFill>
                        <a:latin typeface="ALS Sector Bold" panose="02000000000000000000" pitchFamily="50" charset="0"/>
                        <a:sym typeface="Montserrat Bold"/>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tc>
                  <a:txBody>
                    <a:bodyPr/>
                    <a:lstStyle/>
                    <a:p>
                      <a:pPr defTabSz="914400">
                        <a:defRPr sz="1800"/>
                      </a:pPr>
                      <a:r>
                        <a:rPr sz="1200" b="0" dirty="0">
                          <a:solidFill>
                            <a:srgbClr val="1A1A19"/>
                          </a:solidFill>
                          <a:latin typeface="ALS Sector Bold" panose="02000000000000000000" pitchFamily="50" charset="0"/>
                          <a:sym typeface="Montserrat Bold"/>
                        </a:rPr>
                        <a:t>2 </a:t>
                      </a:r>
                      <a:r>
                        <a:rPr lang="ru-RU" sz="1200" b="0" dirty="0">
                          <a:solidFill>
                            <a:srgbClr val="1A1A19"/>
                          </a:solidFill>
                          <a:latin typeface="ALS Sector Bold" panose="02000000000000000000" pitchFamily="50" charset="0"/>
                          <a:sym typeface="Montserrat Bold"/>
                        </a:rPr>
                        <a:t>квартал</a:t>
                      </a:r>
                      <a:endParaRPr sz="1200" b="0" dirty="0">
                        <a:solidFill>
                          <a:srgbClr val="1A1A19"/>
                        </a:solidFill>
                        <a:latin typeface="ALS Sector Bold" panose="02000000000000000000" pitchFamily="50" charset="0"/>
                        <a:sym typeface="Montserrat Bold"/>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tc>
                  <a:txBody>
                    <a:bodyPr/>
                    <a:lstStyle/>
                    <a:p>
                      <a:pPr defTabSz="914400">
                        <a:defRPr sz="1800"/>
                      </a:pPr>
                      <a:r>
                        <a:rPr sz="1200" b="0" dirty="0">
                          <a:solidFill>
                            <a:srgbClr val="1A1A19"/>
                          </a:solidFill>
                          <a:latin typeface="ALS Sector Bold" panose="02000000000000000000" pitchFamily="50" charset="0"/>
                          <a:sym typeface="Montserrat Bold"/>
                        </a:rPr>
                        <a:t>3 </a:t>
                      </a:r>
                      <a:r>
                        <a:rPr lang="ru-RU" sz="1200" b="0" dirty="0">
                          <a:solidFill>
                            <a:srgbClr val="1A1A19"/>
                          </a:solidFill>
                          <a:latin typeface="ALS Sector Bold" panose="02000000000000000000" pitchFamily="50" charset="0"/>
                          <a:sym typeface="Montserrat Bold"/>
                        </a:rPr>
                        <a:t>квартал</a:t>
                      </a:r>
                      <a:endParaRPr sz="1200" b="0" dirty="0">
                        <a:solidFill>
                          <a:srgbClr val="1A1A19"/>
                        </a:solidFill>
                        <a:latin typeface="ALS Sector Bold" panose="02000000000000000000" pitchFamily="50" charset="0"/>
                        <a:sym typeface="Montserrat Bold"/>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tc>
                  <a:txBody>
                    <a:bodyPr/>
                    <a:lstStyle/>
                    <a:p>
                      <a:pPr defTabSz="914400">
                        <a:defRPr sz="1800"/>
                      </a:pPr>
                      <a:r>
                        <a:rPr sz="1200" b="0" dirty="0">
                          <a:solidFill>
                            <a:schemeClr val="bg1"/>
                          </a:solidFill>
                          <a:latin typeface="ALS Sector Bold" panose="02000000000000000000" pitchFamily="50" charset="0"/>
                          <a:sym typeface="Montserrat Bold"/>
                        </a:rPr>
                        <a:t>4 </a:t>
                      </a:r>
                      <a:r>
                        <a:rPr lang="ru-RU" sz="1200" b="0" dirty="0">
                          <a:solidFill>
                            <a:schemeClr val="bg1"/>
                          </a:solidFill>
                          <a:latin typeface="ALS Sector Bold" panose="02000000000000000000" pitchFamily="50" charset="0"/>
                          <a:sym typeface="Montserrat Bold"/>
                        </a:rPr>
                        <a:t>квартал</a:t>
                      </a:r>
                      <a:endParaRPr sz="1200" b="0" dirty="0">
                        <a:solidFill>
                          <a:schemeClr val="bg1"/>
                        </a:solidFill>
                        <a:latin typeface="ALS Sector Bold" panose="02000000000000000000" pitchFamily="50" charset="0"/>
                        <a:sym typeface="Montserrat Bold"/>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6CDC"/>
                    </a:solidFill>
                  </a:tcPr>
                </a:tc>
                <a:tc>
                  <a:txBody>
                    <a:bodyPr/>
                    <a:lstStyle/>
                    <a:p>
                      <a:pPr defTabSz="914400">
                        <a:defRPr sz="1800"/>
                      </a:pPr>
                      <a:r>
                        <a:rPr lang="ru-RU" sz="1200" b="0" dirty="0">
                          <a:solidFill>
                            <a:srgbClr val="1A1A19"/>
                          </a:solidFill>
                          <a:latin typeface="ALS Sector Bold" panose="02000000000000000000" pitchFamily="50" charset="0"/>
                          <a:sym typeface="Montserrat Bold"/>
                        </a:rPr>
                        <a:t>Комментарий</a:t>
                      </a:r>
                      <a:endParaRPr sz="1200" b="0" dirty="0">
                        <a:solidFill>
                          <a:srgbClr val="1A1A19"/>
                        </a:solidFill>
                        <a:latin typeface="ALS Sector Bold" panose="02000000000000000000" pitchFamily="50" charset="0"/>
                        <a:sym typeface="Montserrat Bold"/>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extLst>
                  <a:ext uri="{0D108BD9-81ED-4DB2-BD59-A6C34878D82A}">
                    <a16:rowId xmlns:a16="http://schemas.microsoft.com/office/drawing/2014/main" val="739124808"/>
                  </a:ext>
                </a:extLst>
              </a:tr>
              <a:tr h="360000">
                <a:tc>
                  <a:txBody>
                    <a:bodyPr/>
                    <a:lstStyle/>
                    <a:p>
                      <a:pPr algn="l" defTabSz="914400">
                        <a:defRPr sz="1800"/>
                      </a:pPr>
                      <a:r>
                        <a:rPr lang="ru-RU" sz="1200" dirty="0">
                          <a:solidFill>
                            <a:srgbClr val="1A1A19"/>
                          </a:solidFill>
                          <a:latin typeface="ALS Sector Bold" panose="02000000000000000000" pitchFamily="50" charset="0"/>
                          <a:sym typeface="Montserrat Bold"/>
                        </a:rPr>
                        <a:t>Первый параметр</a:t>
                      </a:r>
                      <a:endParaRPr sz="1200" dirty="0">
                        <a:solidFill>
                          <a:srgbClr val="1A1A19"/>
                        </a:solidFill>
                        <a:latin typeface="ALS Sector Bold" panose="02000000000000000000" pitchFamily="50" charset="0"/>
                        <a:sym typeface="Montserrat Bold"/>
                      </a:endParaRP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12 345</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12 345</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12 345</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Bold" panose="02000000000000000000" pitchFamily="50" charset="0"/>
                          <a:sym typeface="Arial"/>
                        </a:rPr>
                        <a:t>12 345</a:t>
                      </a:r>
                      <a:endParaRPr sz="1200" dirty="0">
                        <a:solidFill>
                          <a:srgbClr val="1A1A19"/>
                        </a:solidFill>
                        <a:latin typeface="ALS Sector Bold"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План в пределах нормы</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05517297"/>
                  </a:ext>
                </a:extLst>
              </a:tr>
              <a:tr h="360000">
                <a:tc>
                  <a:txBody>
                    <a:bodyPr/>
                    <a:lstStyle/>
                    <a:p>
                      <a:pPr algn="l" defTabSz="914400">
                        <a:defRPr sz="1800"/>
                      </a:pPr>
                      <a:r>
                        <a:rPr lang="ru-RU" sz="1200" dirty="0">
                          <a:solidFill>
                            <a:srgbClr val="1A1A19"/>
                          </a:solidFill>
                          <a:latin typeface="ALS Sector Bold" panose="02000000000000000000" pitchFamily="50" charset="0"/>
                          <a:sym typeface="Montserrat Bold"/>
                        </a:rPr>
                        <a:t>Второй параметр</a:t>
                      </a: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Bold" panose="02000000000000000000" pitchFamily="50" charset="0"/>
                          <a:sym typeface="Arial"/>
                        </a:rPr>
                        <a:t>12</a:t>
                      </a:r>
                      <a:endParaRPr sz="1200" dirty="0">
                        <a:solidFill>
                          <a:srgbClr val="1A1A19"/>
                        </a:solidFill>
                        <a:latin typeface="ALS Sector Bold"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6CDC">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План в пределах нормы</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extLst>
                  <a:ext uri="{0D108BD9-81ED-4DB2-BD59-A6C34878D82A}">
                    <a16:rowId xmlns:a16="http://schemas.microsoft.com/office/drawing/2014/main" val="2960593188"/>
                  </a:ext>
                </a:extLst>
              </a:tr>
              <a:tr h="360000">
                <a:tc>
                  <a:txBody>
                    <a:bodyPr/>
                    <a:lstStyle/>
                    <a:p>
                      <a:pPr algn="l" defTabSz="914400">
                        <a:defRPr sz="1800"/>
                      </a:pPr>
                      <a:r>
                        <a:rPr lang="ru-RU" sz="1200" dirty="0">
                          <a:solidFill>
                            <a:srgbClr val="1A1A19"/>
                          </a:solidFill>
                          <a:latin typeface="ALS Sector Bold" panose="02000000000000000000" pitchFamily="50" charset="0"/>
                          <a:sym typeface="Montserrat Bold"/>
                        </a:rPr>
                        <a:t>Третий параметр</a:t>
                      </a: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1234</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1234</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1234</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Bold" panose="02000000000000000000" pitchFamily="50" charset="0"/>
                          <a:sym typeface="Arial"/>
                        </a:rPr>
                        <a:t>1234</a:t>
                      </a:r>
                      <a:endParaRPr sz="1200" dirty="0">
                        <a:solidFill>
                          <a:srgbClr val="1A1A19"/>
                        </a:solidFill>
                        <a:latin typeface="ALS Sector Bold"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План в пределах нормы</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79172317"/>
                  </a:ext>
                </a:extLst>
              </a:tr>
              <a:tr h="360000">
                <a:tc>
                  <a:txBody>
                    <a:bodyPr/>
                    <a:lstStyle/>
                    <a:p>
                      <a:pPr algn="l" defTabSz="914400">
                        <a:defRPr sz="1800"/>
                      </a:pPr>
                      <a:r>
                        <a:rPr lang="ru-RU" sz="1200" dirty="0">
                          <a:solidFill>
                            <a:srgbClr val="1A1A19"/>
                          </a:solidFill>
                          <a:latin typeface="ALS Sector Bold" panose="02000000000000000000" pitchFamily="50" charset="0"/>
                          <a:sym typeface="Montserrat Bold"/>
                        </a:rPr>
                        <a:t>Четвертый параметр</a:t>
                      </a: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sz="1200" dirty="0">
                          <a:solidFill>
                            <a:srgbClr val="1A1A19"/>
                          </a:solidFill>
                          <a:latin typeface="ALS Sector Regular" panose="02000000000000000000" pitchFamily="50" charset="0"/>
                          <a:cs typeface="ALS Sector Regular" panose="02000000000000000000" pitchFamily="50" charset="0"/>
                          <a:sym typeface="Arial"/>
                        </a:rPr>
                        <a:t>-</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sz="1200" dirty="0">
                          <a:solidFill>
                            <a:srgbClr val="1A1A19"/>
                          </a:solidFill>
                          <a:latin typeface="ALS Sector Regular" panose="02000000000000000000" pitchFamily="50" charset="0"/>
                          <a:cs typeface="ALS Sector Regular" panose="02000000000000000000" pitchFamily="50" charset="0"/>
                          <a:sym typeface="Arial"/>
                        </a:rPr>
                        <a:t>-</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sz="1200" dirty="0">
                          <a:solidFill>
                            <a:srgbClr val="1A1A19"/>
                          </a:solidFill>
                          <a:latin typeface="ALS Sector Regular" panose="02000000000000000000" pitchFamily="50" charset="0"/>
                          <a:cs typeface="ALS Sector Regular" panose="02000000000000000000" pitchFamily="50" charset="0"/>
                          <a:sym typeface="Arial"/>
                        </a:rPr>
                        <a:t>-</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sz="1200" dirty="0">
                          <a:solidFill>
                            <a:srgbClr val="1A1A19"/>
                          </a:solidFill>
                          <a:latin typeface="ALS Sector Bold" panose="02000000000000000000" pitchFamily="50" charset="0"/>
                          <a:sym typeface="Arial"/>
                        </a:rPr>
                        <a:t>-</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6CDC">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План в пределах нормы</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extLst>
                  <a:ext uri="{0D108BD9-81ED-4DB2-BD59-A6C34878D82A}">
                    <a16:rowId xmlns:a16="http://schemas.microsoft.com/office/drawing/2014/main" val="2519386364"/>
                  </a:ext>
                </a:extLst>
              </a:tr>
              <a:tr h="360000">
                <a:tc>
                  <a:txBody>
                    <a:bodyPr/>
                    <a:lstStyle/>
                    <a:p>
                      <a:pPr algn="l" defTabSz="914400">
                        <a:defRPr sz="1800"/>
                      </a:pPr>
                      <a:r>
                        <a:rPr lang="ru-RU" sz="1200" dirty="0">
                          <a:solidFill>
                            <a:srgbClr val="1A1A19"/>
                          </a:solidFill>
                          <a:latin typeface="ALS Sector Bold" panose="02000000000000000000" pitchFamily="50" charset="0"/>
                          <a:sym typeface="Montserrat Bold"/>
                        </a:rPr>
                        <a:t>Пятый параметр</a:t>
                      </a: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Bold" panose="02000000000000000000" pitchFamily="50" charset="0"/>
                          <a:sym typeface="Arial"/>
                        </a:rPr>
                        <a:t>12</a:t>
                      </a:r>
                      <a:endParaRPr sz="1200" dirty="0">
                        <a:solidFill>
                          <a:srgbClr val="1A1A19"/>
                        </a:solidFill>
                        <a:latin typeface="ALS Sector Bold"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План в пределах нормы</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88719681"/>
                  </a:ext>
                </a:extLst>
              </a:tr>
              <a:tr h="360000">
                <a:tc>
                  <a:txBody>
                    <a:bodyPr/>
                    <a:lstStyle/>
                    <a:p>
                      <a:pPr algn="l" defTabSz="914400">
                        <a:defRPr sz="1800"/>
                      </a:pPr>
                      <a:r>
                        <a:rPr lang="ru-RU" sz="1200" dirty="0">
                          <a:solidFill>
                            <a:srgbClr val="1A1A19"/>
                          </a:solidFill>
                          <a:latin typeface="ALS Sector Bold" panose="02000000000000000000" pitchFamily="50" charset="0"/>
                          <a:sym typeface="Montserrat Bold"/>
                        </a:rPr>
                        <a:t>Шестой параметр</a:t>
                      </a: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1234</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1234</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1234</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Bold" panose="02000000000000000000" pitchFamily="50" charset="0"/>
                          <a:sym typeface="Arial"/>
                        </a:rPr>
                        <a:t>1234</a:t>
                      </a:r>
                      <a:endParaRPr sz="1200" dirty="0">
                        <a:solidFill>
                          <a:srgbClr val="1A1A19"/>
                        </a:solidFill>
                        <a:latin typeface="ALS Sector Bold"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6CDC">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План в пределах нормы</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extLst>
                  <a:ext uri="{0D108BD9-81ED-4DB2-BD59-A6C34878D82A}">
                    <a16:rowId xmlns:a16="http://schemas.microsoft.com/office/drawing/2014/main" val="6019812"/>
                  </a:ext>
                </a:extLst>
              </a:tr>
              <a:tr h="360000">
                <a:tc>
                  <a:txBody>
                    <a:bodyPr/>
                    <a:lstStyle/>
                    <a:p>
                      <a:pPr algn="l" defTabSz="914400">
                        <a:defRPr sz="1800"/>
                      </a:pPr>
                      <a:r>
                        <a:rPr lang="ru-RU" sz="1200" dirty="0">
                          <a:solidFill>
                            <a:srgbClr val="1A1A19"/>
                          </a:solidFill>
                          <a:latin typeface="ALS Sector Bold" panose="02000000000000000000" pitchFamily="50" charset="0"/>
                          <a:sym typeface="Montserrat Bold"/>
                        </a:rPr>
                        <a:t>Седьмой параметр</a:t>
                      </a: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567</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567</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567</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defTabSz="914400">
                        <a:defRPr sz="1800"/>
                      </a:pPr>
                      <a:r>
                        <a:rPr lang="ru-RU" sz="1200" dirty="0">
                          <a:solidFill>
                            <a:srgbClr val="1A1A19"/>
                          </a:solidFill>
                          <a:latin typeface="ALS Sector Bold" panose="02000000000000000000" pitchFamily="50" charset="0"/>
                          <a:sym typeface="Arial"/>
                        </a:rPr>
                        <a:t>567</a:t>
                      </a:r>
                      <a:endParaRPr sz="1200" dirty="0">
                        <a:solidFill>
                          <a:srgbClr val="1A1A19"/>
                        </a:solidFill>
                        <a:latin typeface="ALS Sector Bold"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План в пределах нормы</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92328738"/>
                  </a:ext>
                </a:extLst>
              </a:tr>
              <a:tr h="360000">
                <a:tc>
                  <a:txBody>
                    <a:bodyPr/>
                    <a:lstStyle/>
                    <a:p>
                      <a:pPr algn="l" defTabSz="914400">
                        <a:defRPr sz="1800"/>
                      </a:pPr>
                      <a:r>
                        <a:rPr lang="ru-RU" sz="1200" dirty="0">
                          <a:solidFill>
                            <a:srgbClr val="1A1A19"/>
                          </a:solidFill>
                          <a:latin typeface="ALS Sector Bold" panose="02000000000000000000" pitchFamily="50" charset="0"/>
                          <a:sym typeface="Montserrat Bold"/>
                        </a:rPr>
                        <a:t>Восьмой параметр</a:t>
                      </a: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12 000</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12 000</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12 000</a:t>
                      </a:r>
                      <a:endParaRPr sz="1200" dirty="0">
                        <a:solidFill>
                          <a:srgbClr val="1A1A19"/>
                        </a:solidFill>
                        <a:latin typeface="ALS Sector Regular" panose="02000000000000000000" pitchFamily="50" charset="0"/>
                        <a:cs typeface="ALS Sector Regular"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tc>
                  <a:txBody>
                    <a:bodyPr/>
                    <a:lstStyle/>
                    <a:p>
                      <a:pPr defTabSz="914400">
                        <a:defRPr sz="1800"/>
                      </a:pPr>
                      <a:r>
                        <a:rPr lang="ru-RU" sz="1200" dirty="0">
                          <a:solidFill>
                            <a:srgbClr val="1A1A19"/>
                          </a:solidFill>
                          <a:latin typeface="ALS Sector Bold" panose="02000000000000000000" pitchFamily="50" charset="0"/>
                          <a:sym typeface="Arial"/>
                        </a:rPr>
                        <a:t>12 000</a:t>
                      </a:r>
                      <a:endParaRPr sz="1200" dirty="0">
                        <a:solidFill>
                          <a:srgbClr val="1A1A19"/>
                        </a:solidFill>
                        <a:latin typeface="ALS Sector Bold"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6CDC">
                        <a:alpha val="20000"/>
                      </a:srgbClr>
                    </a:solidFill>
                  </a:tcPr>
                </a:tc>
                <a:tc>
                  <a:txBody>
                    <a:bodyPr/>
                    <a:lstStyle/>
                    <a:p>
                      <a:pPr defTabSz="914400">
                        <a:defRPr sz="1800"/>
                      </a:pPr>
                      <a:r>
                        <a:rPr lang="ru-RU" sz="1200" dirty="0">
                          <a:solidFill>
                            <a:srgbClr val="1A1A19"/>
                          </a:solidFill>
                          <a:latin typeface="ALS Sector Regular" panose="02000000000000000000" pitchFamily="50" charset="0"/>
                          <a:cs typeface="ALS Sector Regular" panose="02000000000000000000" pitchFamily="50" charset="0"/>
                          <a:sym typeface="Arial"/>
                        </a:rPr>
                        <a:t>План в пределах нормы</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alpha val="20000"/>
                      </a:srgbClr>
                    </a:solidFill>
                  </a:tcPr>
                </a:tc>
                <a:extLst>
                  <a:ext uri="{0D108BD9-81ED-4DB2-BD59-A6C34878D82A}">
                    <a16:rowId xmlns:a16="http://schemas.microsoft.com/office/drawing/2014/main" val="1861296616"/>
                  </a:ext>
                </a:extLst>
              </a:tr>
              <a:tr h="360000">
                <a:tc>
                  <a:txBody>
                    <a:bodyPr/>
                    <a:lstStyle/>
                    <a:p>
                      <a:pPr defTabSz="914400">
                        <a:defRPr sz="1800"/>
                      </a:pPr>
                      <a:r>
                        <a:rPr lang="ru-RU" sz="1200" dirty="0">
                          <a:solidFill>
                            <a:srgbClr val="1A1A19"/>
                          </a:solidFill>
                          <a:latin typeface="ALS Sector Bold" panose="02000000000000000000" pitchFamily="50" charset="0"/>
                          <a:sym typeface="Montserrat Bold"/>
                        </a:rPr>
                        <a:t>Итого</a:t>
                      </a:r>
                      <a:endParaRPr sz="1200" dirty="0">
                        <a:solidFill>
                          <a:srgbClr val="1A1A19"/>
                        </a:solidFill>
                        <a:latin typeface="ALS Sector Bold" panose="02000000000000000000" pitchFamily="50" charset="0"/>
                        <a:sym typeface="Montserrat Bold"/>
                      </a:endParaRPr>
                    </a:p>
                  </a:txBody>
                  <a:tcPr marL="108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tc>
                  <a:txBody>
                    <a:bodyPr/>
                    <a:lstStyle/>
                    <a:p>
                      <a:pPr defTabSz="914400">
                        <a:defRPr sz="1800"/>
                      </a:pPr>
                      <a:r>
                        <a:rPr lang="en-US" sz="1200" dirty="0">
                          <a:solidFill>
                            <a:srgbClr val="1A1A19"/>
                          </a:solidFill>
                          <a:latin typeface="ALS Sector Bold" panose="02000000000000000000" pitchFamily="50" charset="0"/>
                          <a:sym typeface="Arial"/>
                        </a:rPr>
                        <a:t>27 404</a:t>
                      </a:r>
                      <a:endParaRPr sz="1200" dirty="0">
                        <a:solidFill>
                          <a:srgbClr val="1A1A19"/>
                        </a:solidFill>
                        <a:latin typeface="ALS Sector Bold" panose="02000000000000000000" pitchFamily="50" charset="0"/>
                        <a:sym typeface="Arial"/>
                      </a:endParaRP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tc>
                  <a:txBody>
                    <a:bodyPr/>
                    <a:lstStyle/>
                    <a:p>
                      <a:pPr defTabSz="914400">
                        <a:defRPr sz="1800"/>
                      </a:pPr>
                      <a:r>
                        <a:rPr lang="en-US" sz="1200" dirty="0">
                          <a:solidFill>
                            <a:srgbClr val="1A1A19"/>
                          </a:solidFill>
                          <a:latin typeface="ALS Sector Bold" panose="02000000000000000000" pitchFamily="50" charset="0"/>
                          <a:sym typeface="Arial"/>
                        </a:rPr>
                        <a:t>27 404</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tc>
                  <a:txBody>
                    <a:bodyPr/>
                    <a:lstStyle/>
                    <a:p>
                      <a:pPr defTabSz="914400">
                        <a:defRPr sz="1800"/>
                      </a:pPr>
                      <a:r>
                        <a:rPr lang="en-US" sz="1200" dirty="0">
                          <a:solidFill>
                            <a:srgbClr val="1A1A19"/>
                          </a:solidFill>
                          <a:latin typeface="ALS Sector Bold" panose="02000000000000000000" pitchFamily="50" charset="0"/>
                          <a:sym typeface="Arial"/>
                        </a:rPr>
                        <a:t>27 404</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tc>
                  <a:txBody>
                    <a:bodyPr/>
                    <a:lstStyle/>
                    <a:p>
                      <a:pPr defTabSz="914400">
                        <a:defRPr sz="1800"/>
                      </a:pPr>
                      <a:r>
                        <a:rPr lang="en-US" sz="1200" dirty="0">
                          <a:solidFill>
                            <a:schemeClr val="bg1"/>
                          </a:solidFill>
                          <a:latin typeface="ALS Sector Bold" panose="02000000000000000000" pitchFamily="50" charset="0"/>
                          <a:sym typeface="Arial"/>
                        </a:rPr>
                        <a:t>27 404</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6CDC"/>
                    </a:solidFill>
                  </a:tcPr>
                </a:tc>
                <a:tc>
                  <a:txBody>
                    <a:bodyPr/>
                    <a:lstStyle/>
                    <a:p>
                      <a:pPr defTabSz="914400">
                        <a:defRPr sz="1800"/>
                      </a:pPr>
                      <a:r>
                        <a:rPr lang="ru-RU" sz="1200" dirty="0">
                          <a:solidFill>
                            <a:srgbClr val="1A1A19"/>
                          </a:solidFill>
                          <a:latin typeface="ALS Sector Bold" panose="02000000000000000000" pitchFamily="50" charset="0"/>
                          <a:sym typeface="Arial"/>
                        </a:rPr>
                        <a:t>Вывод</a:t>
                      </a:r>
                    </a:p>
                  </a:txBody>
                  <a:tcPr marL="72000" marR="25400" marT="25400" marB="25400" anchor="ctr" horzOverflow="overflow">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B8FF"/>
                    </a:solidFill>
                  </a:tcPr>
                </a:tc>
                <a:extLst>
                  <a:ext uri="{0D108BD9-81ED-4DB2-BD59-A6C34878D82A}">
                    <a16:rowId xmlns:a16="http://schemas.microsoft.com/office/drawing/2014/main" val="1366255090"/>
                  </a:ext>
                </a:extLst>
              </a:tr>
            </a:tbl>
          </a:graphicData>
        </a:graphic>
      </p:graphicFrame>
      <p:sp>
        <p:nvSpPr>
          <p:cNvPr id="10" name="TextBox 9">
            <a:extLst>
              <a:ext uri="{FF2B5EF4-FFF2-40B4-BE49-F238E27FC236}">
                <a16:creationId xmlns:a16="http://schemas.microsoft.com/office/drawing/2014/main" id="{DF797E3C-95BA-59E8-21F0-C192348ECE7D}"/>
              </a:ext>
            </a:extLst>
          </p:cNvPr>
          <p:cNvSpPr txBox="1"/>
          <p:nvPr/>
        </p:nvSpPr>
        <p:spPr>
          <a:xfrm>
            <a:off x="410209" y="1572876"/>
            <a:ext cx="10981030" cy="289310"/>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600" dirty="0">
                <a:solidFill>
                  <a:srgbClr val="1A1A19"/>
                </a:solidFill>
                <a:latin typeface="ALS Sector Bold" panose="02000000000000000000" pitchFamily="50" charset="0"/>
                <a:cs typeface="ALS Sector Regular" panose="02000000000000000000" pitchFamily="50" charset="0"/>
              </a:rPr>
              <a:t>Подзаголовок, который кратко отражает </a:t>
            </a:r>
            <a:r>
              <a:rPr lang="ru-RU" sz="1600" dirty="0">
                <a:solidFill>
                  <a:srgbClr val="006CDC"/>
                </a:solidFill>
                <a:latin typeface="ALS Sector Bold" panose="02000000000000000000" pitchFamily="50" charset="0"/>
                <a:cs typeface="ALS Sector Regular" panose="02000000000000000000" pitchFamily="50" charset="0"/>
              </a:rPr>
              <a:t>главную мысль таблицы </a:t>
            </a:r>
          </a:p>
        </p:txBody>
      </p:sp>
      <p:sp>
        <p:nvSpPr>
          <p:cNvPr id="8" name="Subtitle Text">
            <a:extLst>
              <a:ext uri="{FF2B5EF4-FFF2-40B4-BE49-F238E27FC236}">
                <a16:creationId xmlns:a16="http://schemas.microsoft.com/office/drawing/2014/main" id="{855474C0-3E8E-200C-EBAB-FC03C8BCD7A4}"/>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11" name="Прямая соединительная линия 10">
            <a:extLst>
              <a:ext uri="{FF2B5EF4-FFF2-40B4-BE49-F238E27FC236}">
                <a16:creationId xmlns:a16="http://schemas.microsoft.com/office/drawing/2014/main" id="{2E69DAB8-A321-923C-5150-46EB14967FE4}"/>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7AC72D1-AC90-0702-4073-251ABB298169}"/>
              </a:ext>
            </a:extLst>
          </p:cNvPr>
          <p:cNvSpPr txBox="1"/>
          <p:nvPr/>
        </p:nvSpPr>
        <p:spPr>
          <a:xfrm>
            <a:off x="406874" y="889435"/>
            <a:ext cx="6908325" cy="387798"/>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(таблица)</a:t>
            </a:r>
          </a:p>
        </p:txBody>
      </p:sp>
      <p:sp>
        <p:nvSpPr>
          <p:cNvPr id="7" name="TextBox 6">
            <a:extLst>
              <a:ext uri="{FF2B5EF4-FFF2-40B4-BE49-F238E27FC236}">
                <a16:creationId xmlns:a16="http://schemas.microsoft.com/office/drawing/2014/main" id="{D70A88DB-FDAC-514F-F496-C59EF257C2CC}"/>
              </a:ext>
            </a:extLst>
          </p:cNvPr>
          <p:cNvSpPr txBox="1"/>
          <p:nvPr/>
        </p:nvSpPr>
        <p:spPr>
          <a:xfrm>
            <a:off x="11402174"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10</a:t>
            </a:r>
          </a:p>
        </p:txBody>
      </p:sp>
      <p:cxnSp>
        <p:nvCxnSpPr>
          <p:cNvPr id="9" name="Прямая соединительная линия 8">
            <a:extLst>
              <a:ext uri="{FF2B5EF4-FFF2-40B4-BE49-F238E27FC236}">
                <a16:creationId xmlns:a16="http://schemas.microsoft.com/office/drawing/2014/main" id="{9C25010D-BA3D-A028-4FD8-201C1E1E9B81}"/>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14" name="Рисунок 13">
            <a:extLst>
              <a:ext uri="{FF2B5EF4-FFF2-40B4-BE49-F238E27FC236}">
                <a16:creationId xmlns:a16="http://schemas.microsoft.com/office/drawing/2014/main" id="{23143575-0BB8-002C-6684-2F28E6B095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26863" y="453525"/>
            <a:ext cx="349200" cy="349200"/>
          </a:xfrm>
          <a:prstGeom prst="rect">
            <a:avLst/>
          </a:prstGeom>
        </p:spPr>
      </p:pic>
      <p:pic>
        <p:nvPicPr>
          <p:cNvPr id="15" name="Рисунок 14">
            <a:extLst>
              <a:ext uri="{FF2B5EF4-FFF2-40B4-BE49-F238E27FC236}">
                <a16:creationId xmlns:a16="http://schemas.microsoft.com/office/drawing/2014/main" id="{F9396E3B-579E-049C-ED32-8AA5BD3E316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65373" y="406426"/>
            <a:ext cx="425784" cy="42578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Прямоугольник: скругленные углы 20">
            <a:extLst>
              <a:ext uri="{FF2B5EF4-FFF2-40B4-BE49-F238E27FC236}">
                <a16:creationId xmlns:a16="http://schemas.microsoft.com/office/drawing/2014/main" id="{D3AFFB69-37FB-6FA6-4225-D3CA820F9625}"/>
              </a:ext>
            </a:extLst>
          </p:cNvPr>
          <p:cNvSpPr/>
          <p:nvPr/>
        </p:nvSpPr>
        <p:spPr>
          <a:xfrm>
            <a:off x="4396817" y="1381539"/>
            <a:ext cx="344490" cy="344490"/>
          </a:xfrm>
          <a:prstGeom prst="roundRect">
            <a:avLst/>
          </a:prstGeom>
          <a:solidFill>
            <a:srgbClr val="006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TextBox 21">
            <a:extLst>
              <a:ext uri="{FF2B5EF4-FFF2-40B4-BE49-F238E27FC236}">
                <a16:creationId xmlns:a16="http://schemas.microsoft.com/office/drawing/2014/main" id="{7C56A398-6435-B3AA-1808-801CEDE39A4B}"/>
              </a:ext>
            </a:extLst>
          </p:cNvPr>
          <p:cNvSpPr txBox="1"/>
          <p:nvPr/>
        </p:nvSpPr>
        <p:spPr>
          <a:xfrm>
            <a:off x="4409403" y="1308087"/>
            <a:ext cx="340158" cy="461665"/>
          </a:xfrm>
          <a:prstGeom prst="rect">
            <a:avLst/>
          </a:prstGeom>
          <a:noFill/>
        </p:spPr>
        <p:txBody>
          <a:bodyPr wrap="none" rtlCol="0">
            <a:spAutoFit/>
          </a:bodyPr>
          <a:lstStyle>
            <a:defPPr>
              <a:defRPr lang="ru-RU"/>
            </a:defPPr>
            <a:lvl1pPr>
              <a:defRPr sz="2400">
                <a:solidFill>
                  <a:schemeClr val="bg1"/>
                </a:solidFill>
                <a:latin typeface="ALS Sector Bold" panose="02000000000000000000" pitchFamily="50" charset="0"/>
              </a:defRPr>
            </a:lvl1pPr>
          </a:lstStyle>
          <a:p>
            <a:r>
              <a:rPr lang="en-US"/>
              <a:t>2</a:t>
            </a:r>
            <a:endParaRPr lang="ru-RU" dirty="0"/>
          </a:p>
        </p:txBody>
      </p:sp>
      <p:cxnSp>
        <p:nvCxnSpPr>
          <p:cNvPr id="14" name="Прямая соединительная линия 13">
            <a:extLst>
              <a:ext uri="{FF2B5EF4-FFF2-40B4-BE49-F238E27FC236}">
                <a16:creationId xmlns:a16="http://schemas.microsoft.com/office/drawing/2014/main" id="{E9D27DF1-8E76-D329-7F9C-8B63271804A0}"/>
              </a:ext>
            </a:extLst>
          </p:cNvPr>
          <p:cNvCxnSpPr>
            <a:cxnSpLocks/>
          </p:cNvCxnSpPr>
          <p:nvPr/>
        </p:nvCxnSpPr>
        <p:spPr>
          <a:xfrm>
            <a:off x="688183" y="1855470"/>
            <a:ext cx="0" cy="157353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sp>
        <p:nvSpPr>
          <p:cNvPr id="12" name="Прямоугольник: скругленные углы 11">
            <a:extLst>
              <a:ext uri="{FF2B5EF4-FFF2-40B4-BE49-F238E27FC236}">
                <a16:creationId xmlns:a16="http://schemas.microsoft.com/office/drawing/2014/main" id="{89007A84-CCDA-C98C-0D56-57B490665880}"/>
              </a:ext>
            </a:extLst>
          </p:cNvPr>
          <p:cNvSpPr/>
          <p:nvPr/>
        </p:nvSpPr>
        <p:spPr>
          <a:xfrm>
            <a:off x="515938" y="1381539"/>
            <a:ext cx="344490" cy="344490"/>
          </a:xfrm>
          <a:prstGeom prst="roundRect">
            <a:avLst/>
          </a:prstGeom>
          <a:solidFill>
            <a:srgbClr val="006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TextBox 15">
            <a:extLst>
              <a:ext uri="{FF2B5EF4-FFF2-40B4-BE49-F238E27FC236}">
                <a16:creationId xmlns:a16="http://schemas.microsoft.com/office/drawing/2014/main" id="{0C2F4386-F0EF-BD48-E0F5-CFC476EAA384}"/>
              </a:ext>
            </a:extLst>
          </p:cNvPr>
          <p:cNvSpPr txBox="1"/>
          <p:nvPr/>
        </p:nvSpPr>
        <p:spPr>
          <a:xfrm>
            <a:off x="533333" y="1308087"/>
            <a:ext cx="309700" cy="461665"/>
          </a:xfrm>
          <a:prstGeom prst="rect">
            <a:avLst/>
          </a:prstGeom>
          <a:noFill/>
        </p:spPr>
        <p:txBody>
          <a:bodyPr wrap="none" rtlCol="0">
            <a:spAutoFit/>
          </a:bodyPr>
          <a:lstStyle/>
          <a:p>
            <a:r>
              <a:rPr lang="ru-RU" sz="2400" dirty="0">
                <a:solidFill>
                  <a:schemeClr val="bg1"/>
                </a:solidFill>
                <a:latin typeface="ALS Sector Bold" panose="02000000000000000000" pitchFamily="50" charset="0"/>
              </a:rPr>
              <a:t>1</a:t>
            </a:r>
          </a:p>
        </p:txBody>
      </p:sp>
      <p:sp>
        <p:nvSpPr>
          <p:cNvPr id="2054" name="Прямоугольник: скругленные углы 2053">
            <a:extLst>
              <a:ext uri="{FF2B5EF4-FFF2-40B4-BE49-F238E27FC236}">
                <a16:creationId xmlns:a16="http://schemas.microsoft.com/office/drawing/2014/main" id="{C93FE3E1-3B6A-3DCF-498C-981F6968F45B}"/>
              </a:ext>
            </a:extLst>
          </p:cNvPr>
          <p:cNvSpPr/>
          <p:nvPr/>
        </p:nvSpPr>
        <p:spPr>
          <a:xfrm>
            <a:off x="8277696" y="1388364"/>
            <a:ext cx="344490" cy="344490"/>
          </a:xfrm>
          <a:prstGeom prst="roundRect">
            <a:avLst/>
          </a:prstGeom>
          <a:solidFill>
            <a:srgbClr val="006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55" name="TextBox 2054">
            <a:extLst>
              <a:ext uri="{FF2B5EF4-FFF2-40B4-BE49-F238E27FC236}">
                <a16:creationId xmlns:a16="http://schemas.microsoft.com/office/drawing/2014/main" id="{A125F7C1-FF53-8A66-4E4D-5F3D2C86139F}"/>
              </a:ext>
            </a:extLst>
          </p:cNvPr>
          <p:cNvSpPr txBox="1"/>
          <p:nvPr/>
        </p:nvSpPr>
        <p:spPr>
          <a:xfrm>
            <a:off x="8280756" y="1308087"/>
            <a:ext cx="344966" cy="461665"/>
          </a:xfrm>
          <a:prstGeom prst="rect">
            <a:avLst/>
          </a:prstGeom>
          <a:noFill/>
        </p:spPr>
        <p:txBody>
          <a:bodyPr wrap="none" rtlCol="0">
            <a:spAutoFit/>
          </a:bodyPr>
          <a:lstStyle>
            <a:defPPr>
              <a:defRPr lang="ru-RU"/>
            </a:defPPr>
            <a:lvl1pPr>
              <a:defRPr sz="2400">
                <a:solidFill>
                  <a:schemeClr val="bg1"/>
                </a:solidFill>
                <a:latin typeface="ALS Sector Bold" panose="02000000000000000000" pitchFamily="50" charset="0"/>
              </a:defRPr>
            </a:lvl1pPr>
          </a:lstStyle>
          <a:p>
            <a:r>
              <a:rPr lang="en-US" dirty="0"/>
              <a:t>3</a:t>
            </a:r>
            <a:endParaRPr lang="ru-RU" dirty="0"/>
          </a:p>
        </p:txBody>
      </p:sp>
      <p:sp>
        <p:nvSpPr>
          <p:cNvPr id="2071" name="Прямоугольник: скругленные углы 2070">
            <a:extLst>
              <a:ext uri="{FF2B5EF4-FFF2-40B4-BE49-F238E27FC236}">
                <a16:creationId xmlns:a16="http://schemas.microsoft.com/office/drawing/2014/main" id="{C3812323-BF11-40D0-3FC0-5AC7FE880601}"/>
              </a:ext>
            </a:extLst>
          </p:cNvPr>
          <p:cNvSpPr/>
          <p:nvPr/>
        </p:nvSpPr>
        <p:spPr>
          <a:xfrm>
            <a:off x="4396817" y="3805272"/>
            <a:ext cx="344490" cy="344490"/>
          </a:xfrm>
          <a:prstGeom prst="roundRect">
            <a:avLst/>
          </a:prstGeom>
          <a:solidFill>
            <a:srgbClr val="006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72" name="TextBox 2071">
            <a:extLst>
              <a:ext uri="{FF2B5EF4-FFF2-40B4-BE49-F238E27FC236}">
                <a16:creationId xmlns:a16="http://schemas.microsoft.com/office/drawing/2014/main" id="{7606DD40-7DB0-C18B-9448-FE83B5691796}"/>
              </a:ext>
            </a:extLst>
          </p:cNvPr>
          <p:cNvSpPr txBox="1"/>
          <p:nvPr/>
        </p:nvSpPr>
        <p:spPr>
          <a:xfrm>
            <a:off x="4396040" y="3730935"/>
            <a:ext cx="351378" cy="461665"/>
          </a:xfrm>
          <a:prstGeom prst="rect">
            <a:avLst/>
          </a:prstGeom>
          <a:noFill/>
        </p:spPr>
        <p:txBody>
          <a:bodyPr wrap="none" rtlCol="0">
            <a:spAutoFit/>
          </a:bodyPr>
          <a:lstStyle>
            <a:defPPr>
              <a:defRPr lang="ru-RU"/>
            </a:defPPr>
            <a:lvl1pPr>
              <a:defRPr sz="2400">
                <a:solidFill>
                  <a:schemeClr val="bg1"/>
                </a:solidFill>
                <a:latin typeface="ALS Sector Bold" panose="02000000000000000000" pitchFamily="50" charset="0"/>
              </a:defRPr>
            </a:lvl1pPr>
          </a:lstStyle>
          <a:p>
            <a:r>
              <a:rPr lang="en-US" dirty="0"/>
              <a:t>5</a:t>
            </a:r>
            <a:endParaRPr lang="ru-RU" dirty="0"/>
          </a:p>
        </p:txBody>
      </p:sp>
      <p:sp>
        <p:nvSpPr>
          <p:cNvPr id="32" name="Прямоугольник: скругленные углы 31">
            <a:extLst>
              <a:ext uri="{FF2B5EF4-FFF2-40B4-BE49-F238E27FC236}">
                <a16:creationId xmlns:a16="http://schemas.microsoft.com/office/drawing/2014/main" id="{32885CBE-A7B0-A520-C99C-B708E1853B68}"/>
              </a:ext>
            </a:extLst>
          </p:cNvPr>
          <p:cNvSpPr/>
          <p:nvPr/>
        </p:nvSpPr>
        <p:spPr>
          <a:xfrm>
            <a:off x="515938" y="3805272"/>
            <a:ext cx="344490" cy="344490"/>
          </a:xfrm>
          <a:prstGeom prst="roundRect">
            <a:avLst/>
          </a:prstGeom>
          <a:solidFill>
            <a:srgbClr val="006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3" name="TextBox 32">
            <a:extLst>
              <a:ext uri="{FF2B5EF4-FFF2-40B4-BE49-F238E27FC236}">
                <a16:creationId xmlns:a16="http://schemas.microsoft.com/office/drawing/2014/main" id="{B8D11B72-7DBE-4F6D-47B3-92A1876DC587}"/>
              </a:ext>
            </a:extLst>
          </p:cNvPr>
          <p:cNvSpPr txBox="1"/>
          <p:nvPr/>
        </p:nvSpPr>
        <p:spPr>
          <a:xfrm>
            <a:off x="505281" y="3730935"/>
            <a:ext cx="375424" cy="461665"/>
          </a:xfrm>
          <a:prstGeom prst="rect">
            <a:avLst/>
          </a:prstGeom>
          <a:noFill/>
        </p:spPr>
        <p:txBody>
          <a:bodyPr wrap="none" rtlCol="0">
            <a:spAutoFit/>
          </a:bodyPr>
          <a:lstStyle>
            <a:defPPr>
              <a:defRPr lang="ru-RU"/>
            </a:defPPr>
            <a:lvl1pPr>
              <a:defRPr sz="2400">
                <a:solidFill>
                  <a:schemeClr val="bg1"/>
                </a:solidFill>
                <a:latin typeface="ALS Sector Bold" panose="02000000000000000000" pitchFamily="50" charset="0"/>
              </a:defRPr>
            </a:lvl1pPr>
          </a:lstStyle>
          <a:p>
            <a:r>
              <a:rPr lang="en-US" dirty="0"/>
              <a:t>4</a:t>
            </a:r>
            <a:endParaRPr lang="ru-RU" dirty="0"/>
          </a:p>
        </p:txBody>
      </p:sp>
      <p:sp>
        <p:nvSpPr>
          <p:cNvPr id="47" name="Прямоугольник: скругленные углы 46">
            <a:extLst>
              <a:ext uri="{FF2B5EF4-FFF2-40B4-BE49-F238E27FC236}">
                <a16:creationId xmlns:a16="http://schemas.microsoft.com/office/drawing/2014/main" id="{4CBD4C49-245D-B896-1FE2-E952CBC97B29}"/>
              </a:ext>
            </a:extLst>
          </p:cNvPr>
          <p:cNvSpPr/>
          <p:nvPr/>
        </p:nvSpPr>
        <p:spPr>
          <a:xfrm>
            <a:off x="8277696" y="3812097"/>
            <a:ext cx="344490" cy="344490"/>
          </a:xfrm>
          <a:prstGeom prst="roundRect">
            <a:avLst/>
          </a:prstGeom>
          <a:solidFill>
            <a:srgbClr val="006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8" name="TextBox 47">
            <a:extLst>
              <a:ext uri="{FF2B5EF4-FFF2-40B4-BE49-F238E27FC236}">
                <a16:creationId xmlns:a16="http://schemas.microsoft.com/office/drawing/2014/main" id="{32277974-3786-1DC8-BD09-8B2B421A1C66}"/>
              </a:ext>
            </a:extLst>
          </p:cNvPr>
          <p:cNvSpPr txBox="1"/>
          <p:nvPr/>
        </p:nvSpPr>
        <p:spPr>
          <a:xfrm>
            <a:off x="8262564" y="3737761"/>
            <a:ext cx="378630" cy="461665"/>
          </a:xfrm>
          <a:prstGeom prst="rect">
            <a:avLst/>
          </a:prstGeom>
          <a:noFill/>
        </p:spPr>
        <p:txBody>
          <a:bodyPr wrap="none" rtlCol="0">
            <a:spAutoFit/>
          </a:bodyPr>
          <a:lstStyle>
            <a:defPPr>
              <a:defRPr lang="ru-RU"/>
            </a:defPPr>
            <a:lvl1pPr>
              <a:defRPr sz="2400">
                <a:solidFill>
                  <a:schemeClr val="bg1"/>
                </a:solidFill>
                <a:latin typeface="ALS Sector Bold" panose="02000000000000000000" pitchFamily="50" charset="0"/>
              </a:defRPr>
            </a:lvl1pPr>
          </a:lstStyle>
          <a:p>
            <a:r>
              <a:rPr lang="en-US" dirty="0"/>
              <a:t>6</a:t>
            </a:r>
            <a:endParaRPr lang="ru-RU" dirty="0"/>
          </a:p>
        </p:txBody>
      </p:sp>
      <p:sp>
        <p:nvSpPr>
          <p:cNvPr id="50" name="TextBox 49">
            <a:extLst>
              <a:ext uri="{FF2B5EF4-FFF2-40B4-BE49-F238E27FC236}">
                <a16:creationId xmlns:a16="http://schemas.microsoft.com/office/drawing/2014/main" id="{9A9411D1-5799-4FD0-4895-DEE9843DDAA6}"/>
              </a:ext>
            </a:extLst>
          </p:cNvPr>
          <p:cNvSpPr txBox="1"/>
          <p:nvPr/>
        </p:nvSpPr>
        <p:spPr>
          <a:xfrm>
            <a:off x="949842" y="1422335"/>
            <a:ext cx="2471103" cy="289310"/>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600" dirty="0">
                <a:solidFill>
                  <a:srgbClr val="006CDC"/>
                </a:solidFill>
                <a:latin typeface="ALS Sector Bold" panose="02000000000000000000" pitchFamily="50" charset="0"/>
                <a:cs typeface="ALS Sector Regular" panose="02000000000000000000" pitchFamily="50" charset="0"/>
              </a:rPr>
              <a:t>Подзаголовок</a:t>
            </a:r>
          </a:p>
        </p:txBody>
      </p:sp>
      <p:sp>
        <p:nvSpPr>
          <p:cNvPr id="55" name="TextBox 54">
            <a:extLst>
              <a:ext uri="{FF2B5EF4-FFF2-40B4-BE49-F238E27FC236}">
                <a16:creationId xmlns:a16="http://schemas.microsoft.com/office/drawing/2014/main" id="{08F816D5-4EE6-9379-23B7-1FB296938E2B}"/>
              </a:ext>
            </a:extLst>
          </p:cNvPr>
          <p:cNvSpPr txBox="1"/>
          <p:nvPr/>
        </p:nvSpPr>
        <p:spPr>
          <a:xfrm>
            <a:off x="4838735" y="1422335"/>
            <a:ext cx="2471103" cy="289310"/>
          </a:xfrm>
          <a:prstGeom prst="rect">
            <a:avLst/>
          </a:prstGeom>
          <a:noFill/>
        </p:spPr>
        <p:txBody>
          <a:bodyPr wrap="square" rtlCol="0">
            <a:spAutoFit/>
          </a:bodyPr>
          <a:lstStyle>
            <a:defPPr>
              <a:defRPr lang="ru-RU"/>
            </a:defPPr>
            <a:lvl1pPr>
              <a:lnSpc>
                <a:spcPct val="80000"/>
              </a:lnSpc>
              <a:defRPr>
                <a:solidFill>
                  <a:srgbClr val="0362C1"/>
                </a:solidFill>
                <a:latin typeface="Montserrat SemiBold" pitchFamily="2" charset="-52"/>
              </a:defRPr>
            </a:lvl1pPr>
          </a:lstStyle>
          <a:p>
            <a:r>
              <a:rPr lang="ru-RU" sz="1600" dirty="0">
                <a:solidFill>
                  <a:srgbClr val="006CDC"/>
                </a:solidFill>
                <a:latin typeface="ALS Sector Bold" panose="02000000000000000000" pitchFamily="50" charset="0"/>
                <a:cs typeface="ALS Sector Regular" panose="02000000000000000000" pitchFamily="50" charset="0"/>
              </a:rPr>
              <a:t>Подзаголовок</a:t>
            </a:r>
          </a:p>
        </p:txBody>
      </p:sp>
      <p:sp>
        <p:nvSpPr>
          <p:cNvPr id="56" name="TextBox 55">
            <a:extLst>
              <a:ext uri="{FF2B5EF4-FFF2-40B4-BE49-F238E27FC236}">
                <a16:creationId xmlns:a16="http://schemas.microsoft.com/office/drawing/2014/main" id="{1E917B4D-6EDB-375C-BFA0-5B0CD32FA7D5}"/>
              </a:ext>
            </a:extLst>
          </p:cNvPr>
          <p:cNvSpPr txBox="1"/>
          <p:nvPr/>
        </p:nvSpPr>
        <p:spPr>
          <a:xfrm>
            <a:off x="8727629" y="1422335"/>
            <a:ext cx="2471103" cy="289310"/>
          </a:xfrm>
          <a:prstGeom prst="rect">
            <a:avLst/>
          </a:prstGeom>
          <a:noFill/>
        </p:spPr>
        <p:txBody>
          <a:bodyPr wrap="square" rtlCol="0">
            <a:spAutoFit/>
          </a:bodyPr>
          <a:lstStyle>
            <a:defPPr>
              <a:defRPr lang="ru-RU"/>
            </a:defPPr>
            <a:lvl1pPr>
              <a:lnSpc>
                <a:spcPct val="80000"/>
              </a:lnSpc>
              <a:defRPr>
                <a:solidFill>
                  <a:srgbClr val="0362C1"/>
                </a:solidFill>
                <a:latin typeface="Montserrat SemiBold" pitchFamily="2" charset="-52"/>
              </a:defRPr>
            </a:lvl1pPr>
          </a:lstStyle>
          <a:p>
            <a:r>
              <a:rPr lang="ru-RU" sz="1600" dirty="0">
                <a:solidFill>
                  <a:srgbClr val="006CDC"/>
                </a:solidFill>
                <a:latin typeface="ALS Sector Bold" panose="02000000000000000000" pitchFamily="50" charset="0"/>
                <a:cs typeface="ALS Sector Regular" panose="02000000000000000000" pitchFamily="50" charset="0"/>
              </a:rPr>
              <a:t>Подзаголовок</a:t>
            </a:r>
          </a:p>
        </p:txBody>
      </p:sp>
      <p:sp>
        <p:nvSpPr>
          <p:cNvPr id="57" name="TextBox 56">
            <a:extLst>
              <a:ext uri="{FF2B5EF4-FFF2-40B4-BE49-F238E27FC236}">
                <a16:creationId xmlns:a16="http://schemas.microsoft.com/office/drawing/2014/main" id="{8F34394B-1789-7323-7EF0-6F9D1D7E1625}"/>
              </a:ext>
            </a:extLst>
          </p:cNvPr>
          <p:cNvSpPr txBox="1"/>
          <p:nvPr/>
        </p:nvSpPr>
        <p:spPr>
          <a:xfrm>
            <a:off x="949842" y="3847088"/>
            <a:ext cx="2471103" cy="289310"/>
          </a:xfrm>
          <a:prstGeom prst="rect">
            <a:avLst/>
          </a:prstGeom>
          <a:noFill/>
        </p:spPr>
        <p:txBody>
          <a:bodyPr wrap="square" rtlCol="0">
            <a:spAutoFit/>
          </a:bodyPr>
          <a:lstStyle>
            <a:defPPr>
              <a:defRPr lang="ru-RU"/>
            </a:defPPr>
            <a:lvl1pPr>
              <a:lnSpc>
                <a:spcPct val="80000"/>
              </a:lnSpc>
              <a:defRPr>
                <a:solidFill>
                  <a:srgbClr val="0362C1"/>
                </a:solidFill>
                <a:latin typeface="Montserrat SemiBold" pitchFamily="2" charset="-52"/>
              </a:defRPr>
            </a:lvl1pPr>
          </a:lstStyle>
          <a:p>
            <a:r>
              <a:rPr lang="ru-RU" sz="1600" dirty="0">
                <a:solidFill>
                  <a:srgbClr val="006CDC"/>
                </a:solidFill>
                <a:latin typeface="ALS Sector Bold" panose="02000000000000000000" pitchFamily="50" charset="0"/>
                <a:cs typeface="ALS Sector Regular" panose="02000000000000000000" pitchFamily="50" charset="0"/>
              </a:rPr>
              <a:t>Подзаголовок</a:t>
            </a:r>
          </a:p>
        </p:txBody>
      </p:sp>
      <p:sp>
        <p:nvSpPr>
          <p:cNvPr id="58" name="TextBox 57">
            <a:extLst>
              <a:ext uri="{FF2B5EF4-FFF2-40B4-BE49-F238E27FC236}">
                <a16:creationId xmlns:a16="http://schemas.microsoft.com/office/drawing/2014/main" id="{89EA67D8-55C1-9620-EEEE-E4D6E66AA908}"/>
              </a:ext>
            </a:extLst>
          </p:cNvPr>
          <p:cNvSpPr txBox="1"/>
          <p:nvPr/>
        </p:nvSpPr>
        <p:spPr>
          <a:xfrm>
            <a:off x="4838735" y="3847088"/>
            <a:ext cx="2471103" cy="289310"/>
          </a:xfrm>
          <a:prstGeom prst="rect">
            <a:avLst/>
          </a:prstGeom>
          <a:noFill/>
        </p:spPr>
        <p:txBody>
          <a:bodyPr wrap="square" rtlCol="0">
            <a:spAutoFit/>
          </a:bodyPr>
          <a:lstStyle>
            <a:defPPr>
              <a:defRPr lang="ru-RU"/>
            </a:defPPr>
            <a:lvl1pPr>
              <a:lnSpc>
                <a:spcPct val="80000"/>
              </a:lnSpc>
              <a:defRPr>
                <a:solidFill>
                  <a:srgbClr val="0362C1"/>
                </a:solidFill>
                <a:latin typeface="Montserrat SemiBold" pitchFamily="2" charset="-52"/>
              </a:defRPr>
            </a:lvl1pPr>
          </a:lstStyle>
          <a:p>
            <a:r>
              <a:rPr lang="ru-RU" sz="1600" dirty="0">
                <a:solidFill>
                  <a:srgbClr val="006CDC"/>
                </a:solidFill>
                <a:latin typeface="ALS Sector Bold" panose="02000000000000000000" pitchFamily="50" charset="0"/>
                <a:cs typeface="ALS Sector Regular" panose="02000000000000000000" pitchFamily="50" charset="0"/>
              </a:rPr>
              <a:t>Подзаголовок</a:t>
            </a:r>
          </a:p>
        </p:txBody>
      </p:sp>
      <p:sp>
        <p:nvSpPr>
          <p:cNvPr id="59" name="TextBox 58">
            <a:extLst>
              <a:ext uri="{FF2B5EF4-FFF2-40B4-BE49-F238E27FC236}">
                <a16:creationId xmlns:a16="http://schemas.microsoft.com/office/drawing/2014/main" id="{AF69763D-729A-5DCE-D497-B85EE22E1932}"/>
              </a:ext>
            </a:extLst>
          </p:cNvPr>
          <p:cNvSpPr txBox="1"/>
          <p:nvPr/>
        </p:nvSpPr>
        <p:spPr>
          <a:xfrm>
            <a:off x="8727629" y="3847088"/>
            <a:ext cx="2471103" cy="289310"/>
          </a:xfrm>
          <a:prstGeom prst="rect">
            <a:avLst/>
          </a:prstGeom>
          <a:noFill/>
        </p:spPr>
        <p:txBody>
          <a:bodyPr wrap="square" rtlCol="0">
            <a:spAutoFit/>
          </a:bodyPr>
          <a:lstStyle>
            <a:defPPr>
              <a:defRPr lang="ru-RU"/>
            </a:defPPr>
            <a:lvl1pPr>
              <a:lnSpc>
                <a:spcPct val="80000"/>
              </a:lnSpc>
              <a:defRPr>
                <a:solidFill>
                  <a:srgbClr val="0362C1"/>
                </a:solidFill>
                <a:latin typeface="Montserrat SemiBold" pitchFamily="2" charset="-52"/>
              </a:defRPr>
            </a:lvl1pPr>
          </a:lstStyle>
          <a:p>
            <a:r>
              <a:rPr lang="ru-RU" sz="1600" dirty="0">
                <a:solidFill>
                  <a:srgbClr val="006CDC"/>
                </a:solidFill>
                <a:latin typeface="ALS Sector Bold" panose="02000000000000000000" pitchFamily="50" charset="0"/>
                <a:cs typeface="ALS Sector Regular" panose="02000000000000000000" pitchFamily="50" charset="0"/>
              </a:rPr>
              <a:t>Подзаголовок</a:t>
            </a:r>
          </a:p>
        </p:txBody>
      </p:sp>
      <p:sp>
        <p:nvSpPr>
          <p:cNvPr id="2090" name="TextBox 2089">
            <a:extLst>
              <a:ext uri="{FF2B5EF4-FFF2-40B4-BE49-F238E27FC236}">
                <a16:creationId xmlns:a16="http://schemas.microsoft.com/office/drawing/2014/main" id="{85810269-0DD3-C0EC-7F4E-178D911EE893}"/>
              </a:ext>
            </a:extLst>
          </p:cNvPr>
          <p:cNvSpPr txBox="1"/>
          <p:nvPr/>
        </p:nvSpPr>
        <p:spPr>
          <a:xfrm>
            <a:off x="949842" y="1800606"/>
            <a:ext cx="2471103" cy="240066"/>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Небольшой тестовый абзац</a:t>
            </a:r>
          </a:p>
        </p:txBody>
      </p:sp>
      <p:cxnSp>
        <p:nvCxnSpPr>
          <p:cNvPr id="76" name="Прямая соединительная линия 75">
            <a:extLst>
              <a:ext uri="{FF2B5EF4-FFF2-40B4-BE49-F238E27FC236}">
                <a16:creationId xmlns:a16="http://schemas.microsoft.com/office/drawing/2014/main" id="{B85C88D4-1C67-03BF-3C48-3EC8469C1327}"/>
              </a:ext>
            </a:extLst>
          </p:cNvPr>
          <p:cNvCxnSpPr>
            <a:cxnSpLocks/>
          </p:cNvCxnSpPr>
          <p:nvPr/>
        </p:nvCxnSpPr>
        <p:spPr>
          <a:xfrm>
            <a:off x="4577076" y="1855470"/>
            <a:ext cx="0" cy="157353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5F1542DC-366E-C1F1-9FF8-6080A41FD167}"/>
              </a:ext>
            </a:extLst>
          </p:cNvPr>
          <p:cNvSpPr txBox="1"/>
          <p:nvPr/>
        </p:nvSpPr>
        <p:spPr>
          <a:xfrm>
            <a:off x="4838735" y="1800606"/>
            <a:ext cx="2471103" cy="240066"/>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Небольшой тестовый абзац</a:t>
            </a:r>
          </a:p>
        </p:txBody>
      </p:sp>
      <p:cxnSp>
        <p:nvCxnSpPr>
          <p:cNvPr id="79" name="Прямая соединительная линия 78">
            <a:extLst>
              <a:ext uri="{FF2B5EF4-FFF2-40B4-BE49-F238E27FC236}">
                <a16:creationId xmlns:a16="http://schemas.microsoft.com/office/drawing/2014/main" id="{F1221785-0DCD-1F65-65DA-D79F049DAD51}"/>
              </a:ext>
            </a:extLst>
          </p:cNvPr>
          <p:cNvCxnSpPr>
            <a:cxnSpLocks/>
          </p:cNvCxnSpPr>
          <p:nvPr/>
        </p:nvCxnSpPr>
        <p:spPr>
          <a:xfrm>
            <a:off x="8465969" y="1855470"/>
            <a:ext cx="0" cy="157353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F9A142D0-97C2-6876-9676-479CE0B1A8B9}"/>
              </a:ext>
            </a:extLst>
          </p:cNvPr>
          <p:cNvSpPr txBox="1"/>
          <p:nvPr/>
        </p:nvSpPr>
        <p:spPr>
          <a:xfrm>
            <a:off x="8727628" y="1800606"/>
            <a:ext cx="2471103" cy="240066"/>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Небольшой тестовый абзац</a:t>
            </a:r>
          </a:p>
        </p:txBody>
      </p:sp>
      <p:cxnSp>
        <p:nvCxnSpPr>
          <p:cNvPr id="87" name="Прямая соединительная линия 86">
            <a:extLst>
              <a:ext uri="{FF2B5EF4-FFF2-40B4-BE49-F238E27FC236}">
                <a16:creationId xmlns:a16="http://schemas.microsoft.com/office/drawing/2014/main" id="{34582910-B9F7-EFA7-4D25-18D06C3E24EA}"/>
              </a:ext>
            </a:extLst>
          </p:cNvPr>
          <p:cNvCxnSpPr>
            <a:cxnSpLocks/>
          </p:cNvCxnSpPr>
          <p:nvPr/>
        </p:nvCxnSpPr>
        <p:spPr>
          <a:xfrm>
            <a:off x="688183" y="4327351"/>
            <a:ext cx="0" cy="157353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B98D2CDC-8C29-BFE7-EB36-4FED14CEF630}"/>
              </a:ext>
            </a:extLst>
          </p:cNvPr>
          <p:cNvSpPr txBox="1"/>
          <p:nvPr/>
        </p:nvSpPr>
        <p:spPr>
          <a:xfrm>
            <a:off x="949842" y="4272487"/>
            <a:ext cx="2471103" cy="240066"/>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Небольшой тестовый абзац</a:t>
            </a:r>
          </a:p>
        </p:txBody>
      </p:sp>
      <p:cxnSp>
        <p:nvCxnSpPr>
          <p:cNvPr id="89" name="Прямая соединительная линия 88">
            <a:extLst>
              <a:ext uri="{FF2B5EF4-FFF2-40B4-BE49-F238E27FC236}">
                <a16:creationId xmlns:a16="http://schemas.microsoft.com/office/drawing/2014/main" id="{DB451DB8-AA22-5F08-E9AA-542FFB6EE20C}"/>
              </a:ext>
            </a:extLst>
          </p:cNvPr>
          <p:cNvCxnSpPr>
            <a:cxnSpLocks/>
          </p:cNvCxnSpPr>
          <p:nvPr/>
        </p:nvCxnSpPr>
        <p:spPr>
          <a:xfrm>
            <a:off x="4577076" y="4327351"/>
            <a:ext cx="0" cy="157353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DB22E407-6482-E8BC-F46E-4046DAAB5183}"/>
              </a:ext>
            </a:extLst>
          </p:cNvPr>
          <p:cNvSpPr txBox="1"/>
          <p:nvPr/>
        </p:nvSpPr>
        <p:spPr>
          <a:xfrm>
            <a:off x="4838735" y="4272487"/>
            <a:ext cx="2471103" cy="240066"/>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Небольшой тестовый абзац</a:t>
            </a:r>
          </a:p>
        </p:txBody>
      </p:sp>
      <p:cxnSp>
        <p:nvCxnSpPr>
          <p:cNvPr id="91" name="Прямая соединительная линия 90">
            <a:extLst>
              <a:ext uri="{FF2B5EF4-FFF2-40B4-BE49-F238E27FC236}">
                <a16:creationId xmlns:a16="http://schemas.microsoft.com/office/drawing/2014/main" id="{92EACC79-85F6-1C1F-242F-20C1C416B144}"/>
              </a:ext>
            </a:extLst>
          </p:cNvPr>
          <p:cNvCxnSpPr>
            <a:cxnSpLocks/>
          </p:cNvCxnSpPr>
          <p:nvPr/>
        </p:nvCxnSpPr>
        <p:spPr>
          <a:xfrm>
            <a:off x="8465969" y="4327351"/>
            <a:ext cx="0" cy="157353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51515837-26C7-70C8-885A-DF8CC0A6BD97}"/>
              </a:ext>
            </a:extLst>
          </p:cNvPr>
          <p:cNvSpPr txBox="1"/>
          <p:nvPr/>
        </p:nvSpPr>
        <p:spPr>
          <a:xfrm>
            <a:off x="8727628" y="4272487"/>
            <a:ext cx="2471103" cy="240066"/>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Небольшой тестовый абзац</a:t>
            </a:r>
          </a:p>
        </p:txBody>
      </p:sp>
      <p:sp>
        <p:nvSpPr>
          <p:cNvPr id="4" name="Прямоугольник 3">
            <a:extLst>
              <a:ext uri="{FF2B5EF4-FFF2-40B4-BE49-F238E27FC236}">
                <a16:creationId xmlns:a16="http://schemas.microsoft.com/office/drawing/2014/main" id="{F7308905-B2E6-4D94-7232-726496BF0D34}"/>
              </a:ext>
            </a:extLst>
          </p:cNvPr>
          <p:cNvSpPr/>
          <p:nvPr/>
        </p:nvSpPr>
        <p:spPr>
          <a:xfrm>
            <a:off x="1063711" y="2301602"/>
            <a:ext cx="2110807" cy="1127397"/>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TextBox 4">
            <a:extLst>
              <a:ext uri="{FF2B5EF4-FFF2-40B4-BE49-F238E27FC236}">
                <a16:creationId xmlns:a16="http://schemas.microsoft.com/office/drawing/2014/main" id="{B8A72C49-91E0-E364-F639-BA79BF514563}"/>
              </a:ext>
            </a:extLst>
          </p:cNvPr>
          <p:cNvSpPr txBox="1"/>
          <p:nvPr/>
        </p:nvSpPr>
        <p:spPr>
          <a:xfrm>
            <a:off x="1063709" y="2603690"/>
            <a:ext cx="2110811"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cs typeface="ALS Sector Regular" panose="02000000000000000000" pitchFamily="50" charset="0"/>
              </a:rPr>
              <a:t>ИЗОБРАЖЕНИЕ/</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СХЕМА/ГРАФИК</a:t>
            </a:r>
          </a:p>
        </p:txBody>
      </p:sp>
      <p:sp>
        <p:nvSpPr>
          <p:cNvPr id="6" name="Прямоугольник 5">
            <a:extLst>
              <a:ext uri="{FF2B5EF4-FFF2-40B4-BE49-F238E27FC236}">
                <a16:creationId xmlns:a16="http://schemas.microsoft.com/office/drawing/2014/main" id="{ED9352FA-CA9D-3EA1-910F-BB6172CDFE10}"/>
              </a:ext>
            </a:extLst>
          </p:cNvPr>
          <p:cNvSpPr/>
          <p:nvPr/>
        </p:nvSpPr>
        <p:spPr>
          <a:xfrm>
            <a:off x="4952601" y="2301602"/>
            <a:ext cx="2110807" cy="1127397"/>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TextBox 6">
            <a:extLst>
              <a:ext uri="{FF2B5EF4-FFF2-40B4-BE49-F238E27FC236}">
                <a16:creationId xmlns:a16="http://schemas.microsoft.com/office/drawing/2014/main" id="{7AE7644E-9FF1-C420-E902-B02A48FF0D9D}"/>
              </a:ext>
            </a:extLst>
          </p:cNvPr>
          <p:cNvSpPr txBox="1"/>
          <p:nvPr/>
        </p:nvSpPr>
        <p:spPr>
          <a:xfrm>
            <a:off x="4952599" y="2603690"/>
            <a:ext cx="2110811"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cs typeface="ALS Sector Regular" panose="02000000000000000000" pitchFamily="50" charset="0"/>
              </a:rPr>
              <a:t>ИЗОБРАЖЕНИЕ/</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СХЕМА/ГРАФИК</a:t>
            </a:r>
          </a:p>
        </p:txBody>
      </p:sp>
      <p:sp>
        <p:nvSpPr>
          <p:cNvPr id="8" name="Прямоугольник 7">
            <a:extLst>
              <a:ext uri="{FF2B5EF4-FFF2-40B4-BE49-F238E27FC236}">
                <a16:creationId xmlns:a16="http://schemas.microsoft.com/office/drawing/2014/main" id="{004A2E8D-67DF-3720-CE3F-91534AAB8D71}"/>
              </a:ext>
            </a:extLst>
          </p:cNvPr>
          <p:cNvSpPr/>
          <p:nvPr/>
        </p:nvSpPr>
        <p:spPr>
          <a:xfrm>
            <a:off x="8841493" y="2301602"/>
            <a:ext cx="2110807" cy="1127397"/>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TextBox 8">
            <a:extLst>
              <a:ext uri="{FF2B5EF4-FFF2-40B4-BE49-F238E27FC236}">
                <a16:creationId xmlns:a16="http://schemas.microsoft.com/office/drawing/2014/main" id="{E11D8A90-4879-A67E-2276-CE8F4DAEDFFB}"/>
              </a:ext>
            </a:extLst>
          </p:cNvPr>
          <p:cNvSpPr txBox="1"/>
          <p:nvPr/>
        </p:nvSpPr>
        <p:spPr>
          <a:xfrm>
            <a:off x="8841491" y="2603690"/>
            <a:ext cx="2110811"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cs typeface="ALS Sector Regular" panose="02000000000000000000" pitchFamily="50" charset="0"/>
              </a:rPr>
              <a:t>ИЗОБРАЖЕНИЕ/</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СХЕМА/ГРАФИК</a:t>
            </a:r>
          </a:p>
        </p:txBody>
      </p:sp>
      <p:sp>
        <p:nvSpPr>
          <p:cNvPr id="17" name="Прямоугольник 16">
            <a:extLst>
              <a:ext uri="{FF2B5EF4-FFF2-40B4-BE49-F238E27FC236}">
                <a16:creationId xmlns:a16="http://schemas.microsoft.com/office/drawing/2014/main" id="{E44A7FA3-2290-7C23-80A8-8A6B128654DC}"/>
              </a:ext>
            </a:extLst>
          </p:cNvPr>
          <p:cNvSpPr/>
          <p:nvPr/>
        </p:nvSpPr>
        <p:spPr>
          <a:xfrm>
            <a:off x="1063711" y="4773484"/>
            <a:ext cx="2110807" cy="1127397"/>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8" name="TextBox 17">
            <a:extLst>
              <a:ext uri="{FF2B5EF4-FFF2-40B4-BE49-F238E27FC236}">
                <a16:creationId xmlns:a16="http://schemas.microsoft.com/office/drawing/2014/main" id="{88518804-1B5B-1405-BD1D-918ED32F9CD1}"/>
              </a:ext>
            </a:extLst>
          </p:cNvPr>
          <p:cNvSpPr txBox="1"/>
          <p:nvPr/>
        </p:nvSpPr>
        <p:spPr>
          <a:xfrm>
            <a:off x="1063709" y="5075572"/>
            <a:ext cx="2110811"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cs typeface="ALS Sector Regular" panose="02000000000000000000" pitchFamily="50" charset="0"/>
              </a:rPr>
              <a:t>ИЗОБРАЖЕНИЕ/</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СХЕМА/ГРАФИК</a:t>
            </a:r>
          </a:p>
        </p:txBody>
      </p:sp>
      <p:sp>
        <p:nvSpPr>
          <p:cNvPr id="20" name="Прямоугольник 19">
            <a:extLst>
              <a:ext uri="{FF2B5EF4-FFF2-40B4-BE49-F238E27FC236}">
                <a16:creationId xmlns:a16="http://schemas.microsoft.com/office/drawing/2014/main" id="{6701C884-0C58-C230-5C88-D725FD4FDD28}"/>
              </a:ext>
            </a:extLst>
          </p:cNvPr>
          <p:cNvSpPr/>
          <p:nvPr/>
        </p:nvSpPr>
        <p:spPr>
          <a:xfrm>
            <a:off x="4952601" y="4773484"/>
            <a:ext cx="2110807" cy="1127397"/>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3" name="TextBox 22">
            <a:extLst>
              <a:ext uri="{FF2B5EF4-FFF2-40B4-BE49-F238E27FC236}">
                <a16:creationId xmlns:a16="http://schemas.microsoft.com/office/drawing/2014/main" id="{7637B814-7529-EE40-83FE-3DA0F1461DAD}"/>
              </a:ext>
            </a:extLst>
          </p:cNvPr>
          <p:cNvSpPr txBox="1"/>
          <p:nvPr/>
        </p:nvSpPr>
        <p:spPr>
          <a:xfrm>
            <a:off x="4952599" y="5075572"/>
            <a:ext cx="2110811"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cs typeface="ALS Sector Regular" panose="02000000000000000000" pitchFamily="50" charset="0"/>
              </a:rPr>
              <a:t>ИЗОБРАЖЕНИЕ/</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СХЕМА/ГРАФИК</a:t>
            </a:r>
          </a:p>
        </p:txBody>
      </p:sp>
      <p:sp>
        <p:nvSpPr>
          <p:cNvPr id="25" name="Прямоугольник 24">
            <a:extLst>
              <a:ext uri="{FF2B5EF4-FFF2-40B4-BE49-F238E27FC236}">
                <a16:creationId xmlns:a16="http://schemas.microsoft.com/office/drawing/2014/main" id="{1DCDB88A-D65C-A743-0E9A-7C768BD1B454}"/>
              </a:ext>
            </a:extLst>
          </p:cNvPr>
          <p:cNvSpPr/>
          <p:nvPr/>
        </p:nvSpPr>
        <p:spPr>
          <a:xfrm>
            <a:off x="8841493" y="4773484"/>
            <a:ext cx="2110807" cy="1127397"/>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TextBox 25">
            <a:extLst>
              <a:ext uri="{FF2B5EF4-FFF2-40B4-BE49-F238E27FC236}">
                <a16:creationId xmlns:a16="http://schemas.microsoft.com/office/drawing/2014/main" id="{9D814A41-AB1A-138E-3D60-08FE2CA2483B}"/>
              </a:ext>
            </a:extLst>
          </p:cNvPr>
          <p:cNvSpPr txBox="1"/>
          <p:nvPr/>
        </p:nvSpPr>
        <p:spPr>
          <a:xfrm>
            <a:off x="8841491" y="5075572"/>
            <a:ext cx="2110811"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cs typeface="ALS Sector Regular" panose="02000000000000000000" pitchFamily="50" charset="0"/>
              </a:rPr>
              <a:t>ИЗОБРАЖЕНИЕ/</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СХЕМА/ГРАФИК</a:t>
            </a:r>
          </a:p>
        </p:txBody>
      </p:sp>
      <p:sp>
        <p:nvSpPr>
          <p:cNvPr id="27" name="Subtitle Text">
            <a:extLst>
              <a:ext uri="{FF2B5EF4-FFF2-40B4-BE49-F238E27FC236}">
                <a16:creationId xmlns:a16="http://schemas.microsoft.com/office/drawing/2014/main" id="{36834EF8-1057-422A-FC82-17066F1E8780}"/>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29" name="Прямая соединительная линия 28">
            <a:extLst>
              <a:ext uri="{FF2B5EF4-FFF2-40B4-BE49-F238E27FC236}">
                <a16:creationId xmlns:a16="http://schemas.microsoft.com/office/drawing/2014/main" id="{FD656F22-49BE-226B-DD6D-83E710D4D47E}"/>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2726D3-994B-CA8B-8AE4-F12B6F4F739A}"/>
              </a:ext>
            </a:extLst>
          </p:cNvPr>
          <p:cNvSpPr txBox="1"/>
          <p:nvPr/>
        </p:nvSpPr>
        <p:spPr>
          <a:xfrm>
            <a:off x="406874" y="889435"/>
            <a:ext cx="10667526" cy="387798"/>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(перечисление объектов/</a:t>
            </a:r>
            <a:r>
              <a:rPr lang="ru-RU" sz="2400" dirty="0" err="1">
                <a:solidFill>
                  <a:srgbClr val="1A1A19"/>
                </a:solidFill>
              </a:rPr>
              <a:t>изображение+текст</a:t>
            </a:r>
            <a:r>
              <a:rPr lang="ru-RU" sz="2400" dirty="0">
                <a:solidFill>
                  <a:srgbClr val="1A1A19"/>
                </a:solidFill>
              </a:rPr>
              <a:t>)</a:t>
            </a:r>
          </a:p>
        </p:txBody>
      </p:sp>
      <p:sp>
        <p:nvSpPr>
          <p:cNvPr id="15" name="TextBox 14">
            <a:extLst>
              <a:ext uri="{FF2B5EF4-FFF2-40B4-BE49-F238E27FC236}">
                <a16:creationId xmlns:a16="http://schemas.microsoft.com/office/drawing/2014/main" id="{A5512421-94B7-4831-1687-752556D58E6A}"/>
              </a:ext>
            </a:extLst>
          </p:cNvPr>
          <p:cNvSpPr txBox="1"/>
          <p:nvPr/>
        </p:nvSpPr>
        <p:spPr>
          <a:xfrm>
            <a:off x="11418845"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11</a:t>
            </a:r>
          </a:p>
        </p:txBody>
      </p:sp>
      <p:cxnSp>
        <p:nvCxnSpPr>
          <p:cNvPr id="19" name="Прямая соединительная линия 18">
            <a:extLst>
              <a:ext uri="{FF2B5EF4-FFF2-40B4-BE49-F238E27FC236}">
                <a16:creationId xmlns:a16="http://schemas.microsoft.com/office/drawing/2014/main" id="{95AE3C31-802D-F293-D2A3-FCC9CE592970}"/>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28" name="Рисунок 27">
            <a:extLst>
              <a:ext uri="{FF2B5EF4-FFF2-40B4-BE49-F238E27FC236}">
                <a16:creationId xmlns:a16="http://schemas.microsoft.com/office/drawing/2014/main" id="{D0F9D1D5-B633-5212-242F-A7F360C8E4C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26863" y="453525"/>
            <a:ext cx="349200" cy="349200"/>
          </a:xfrm>
          <a:prstGeom prst="rect">
            <a:avLst/>
          </a:prstGeom>
        </p:spPr>
      </p:pic>
      <p:pic>
        <p:nvPicPr>
          <p:cNvPr id="31" name="Рисунок 30">
            <a:extLst>
              <a:ext uri="{FF2B5EF4-FFF2-40B4-BE49-F238E27FC236}">
                <a16:creationId xmlns:a16="http://schemas.microsoft.com/office/drawing/2014/main" id="{37AE839B-5098-A096-9AFA-0631D12C12D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65373" y="406426"/>
            <a:ext cx="425784" cy="425784"/>
          </a:xfrm>
          <a:prstGeom prst="rect">
            <a:avLst/>
          </a:prstGeom>
        </p:spPr>
      </p:pic>
    </p:spTree>
    <p:extLst>
      <p:ext uri="{BB962C8B-B14F-4D97-AF65-F5344CB8AC3E}">
        <p14:creationId xmlns:p14="http://schemas.microsoft.com/office/powerpoint/2010/main" val="5504663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Параллелограмм 13">
            <a:extLst>
              <a:ext uri="{FF2B5EF4-FFF2-40B4-BE49-F238E27FC236}">
                <a16:creationId xmlns:a16="http://schemas.microsoft.com/office/drawing/2014/main" id="{CFBC5AB2-1024-3A3C-6270-9ABB16559385}"/>
              </a:ext>
            </a:extLst>
          </p:cNvPr>
          <p:cNvSpPr/>
          <p:nvPr/>
        </p:nvSpPr>
        <p:spPr>
          <a:xfrm>
            <a:off x="8077200" y="0"/>
            <a:ext cx="4114800" cy="6891867"/>
          </a:xfrm>
          <a:prstGeom prst="parallelogram">
            <a:avLst>
              <a:gd name="adj" fmla="val 0"/>
            </a:avLst>
          </a:prstGeom>
          <a:solidFill>
            <a:srgbClr val="176D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 name="Google Shape;82;p10">
            <a:extLst>
              <a:ext uri="{FF2B5EF4-FFF2-40B4-BE49-F238E27FC236}">
                <a16:creationId xmlns:a16="http://schemas.microsoft.com/office/drawing/2014/main" id="{2960203B-4281-F9FF-9CEA-6D5B1629E3E4}"/>
              </a:ext>
            </a:extLst>
          </p:cNvPr>
          <p:cNvSpPr/>
          <p:nvPr/>
        </p:nvSpPr>
        <p:spPr>
          <a:xfrm>
            <a:off x="3894548" y="2919564"/>
            <a:ext cx="3071423" cy="1405827"/>
          </a:xfrm>
          <a:prstGeom prst="roundRect">
            <a:avLst>
              <a:gd name="adj" fmla="val 5813"/>
            </a:avLst>
          </a:prstGeom>
          <a:solidFill>
            <a:srgbClr val="00B8FF">
              <a:alpha val="20000"/>
            </a:srgbClr>
          </a:solidFill>
          <a:ln>
            <a:noFill/>
          </a:ln>
          <a:effectLst/>
        </p:spPr>
        <p:txBody>
          <a:bodyPr spcFirstLastPara="1" wrap="square" lIns="90000" tIns="72000" rIns="72000" bIns="0" anchor="t" anchorCtr="0">
            <a:noAutofit/>
          </a:bodyPr>
          <a:lstStyle/>
          <a:p>
            <a:endParaRPr lang="ru-RU" sz="1000" dirty="0">
              <a:solidFill>
                <a:srgbClr val="434343"/>
              </a:solidFill>
              <a:latin typeface="ALS Sector Regular" pitchFamily="2" charset="0"/>
              <a:ea typeface="Roboto Medium"/>
              <a:cs typeface="ALS Sector Regular" pitchFamily="2" charset="0"/>
              <a:sym typeface="Roboto Medium"/>
            </a:endParaRPr>
          </a:p>
        </p:txBody>
      </p:sp>
      <p:sp>
        <p:nvSpPr>
          <p:cNvPr id="5" name="Google Shape;82;p10">
            <a:extLst>
              <a:ext uri="{FF2B5EF4-FFF2-40B4-BE49-F238E27FC236}">
                <a16:creationId xmlns:a16="http://schemas.microsoft.com/office/drawing/2014/main" id="{86C22D18-EDD3-197E-A8BF-826879361182}"/>
              </a:ext>
            </a:extLst>
          </p:cNvPr>
          <p:cNvSpPr/>
          <p:nvPr/>
        </p:nvSpPr>
        <p:spPr>
          <a:xfrm>
            <a:off x="518061" y="2919564"/>
            <a:ext cx="3071423" cy="1405827"/>
          </a:xfrm>
          <a:prstGeom prst="roundRect">
            <a:avLst>
              <a:gd name="adj" fmla="val 5813"/>
            </a:avLst>
          </a:prstGeom>
          <a:solidFill>
            <a:srgbClr val="00B8FF">
              <a:alpha val="20000"/>
            </a:srgbClr>
          </a:solidFill>
          <a:ln>
            <a:noFill/>
          </a:ln>
          <a:effectLst/>
        </p:spPr>
        <p:txBody>
          <a:bodyPr spcFirstLastPara="1" wrap="square" lIns="90000" tIns="72000" rIns="72000" bIns="0" anchor="t" anchorCtr="0">
            <a:noAutofit/>
          </a:bodyPr>
          <a:lstStyle/>
          <a:p>
            <a:endParaRPr lang="ru-RU" sz="1000" dirty="0">
              <a:solidFill>
                <a:srgbClr val="434343"/>
              </a:solidFill>
              <a:latin typeface="ALS Sector Regular" pitchFamily="2" charset="0"/>
              <a:ea typeface="Roboto Medium"/>
              <a:cs typeface="ALS Sector Regular" pitchFamily="2" charset="0"/>
              <a:sym typeface="Roboto Medium"/>
            </a:endParaRPr>
          </a:p>
        </p:txBody>
      </p:sp>
      <p:sp>
        <p:nvSpPr>
          <p:cNvPr id="6" name="TextBox 5">
            <a:extLst>
              <a:ext uri="{FF2B5EF4-FFF2-40B4-BE49-F238E27FC236}">
                <a16:creationId xmlns:a16="http://schemas.microsoft.com/office/drawing/2014/main" id="{97754043-4D76-E7B4-039B-D74EEE7FF59C}"/>
              </a:ext>
            </a:extLst>
          </p:cNvPr>
          <p:cNvSpPr txBox="1"/>
          <p:nvPr/>
        </p:nvSpPr>
        <p:spPr>
          <a:xfrm>
            <a:off x="589594" y="2961944"/>
            <a:ext cx="2669181" cy="286425"/>
          </a:xfrm>
          <a:prstGeom prst="rect">
            <a:avLst/>
          </a:prstGeom>
          <a:noFill/>
        </p:spPr>
        <p:txBody>
          <a:bodyPr wrap="square">
            <a:spAutoFit/>
          </a:bodyPr>
          <a:lstStyle/>
          <a:p>
            <a:pPr marL="0" marR="0" lvl="0" indent="0" algn="l" rtl="0">
              <a:lnSpc>
                <a:spcPct val="115000"/>
              </a:lnSpc>
              <a:spcBef>
                <a:spcPts val="0"/>
              </a:spcBef>
              <a:spcAft>
                <a:spcPts val="0"/>
              </a:spcAft>
              <a:buNone/>
            </a:pPr>
            <a:r>
              <a:rPr lang="ru-RU" sz="1200" dirty="0">
                <a:solidFill>
                  <a:srgbClr val="1A1A19"/>
                </a:solidFill>
                <a:latin typeface="ALS Sector Regular" pitchFamily="2" charset="0"/>
                <a:ea typeface="Roboto"/>
                <a:cs typeface="ALS Sector Regular" pitchFamily="2" charset="0"/>
                <a:sym typeface="Roboto"/>
              </a:rPr>
              <a:t>Текст</a:t>
            </a:r>
            <a:endParaRPr lang="ru-RU" sz="1200" dirty="0">
              <a:solidFill>
                <a:srgbClr val="1A1A19"/>
              </a:solidFill>
              <a:latin typeface="ALS Sector Regular" pitchFamily="2" charset="0"/>
              <a:ea typeface="Roboto Medium"/>
              <a:cs typeface="ALS Sector Regular" pitchFamily="2" charset="0"/>
              <a:sym typeface="Roboto Medium"/>
            </a:endParaRPr>
          </a:p>
        </p:txBody>
      </p:sp>
      <p:sp>
        <p:nvSpPr>
          <p:cNvPr id="7" name="TextBox 6">
            <a:extLst>
              <a:ext uri="{FF2B5EF4-FFF2-40B4-BE49-F238E27FC236}">
                <a16:creationId xmlns:a16="http://schemas.microsoft.com/office/drawing/2014/main" id="{D0EC4497-D90E-7167-07CE-1F34DFA91F28}"/>
              </a:ext>
            </a:extLst>
          </p:cNvPr>
          <p:cNvSpPr txBox="1"/>
          <p:nvPr/>
        </p:nvSpPr>
        <p:spPr>
          <a:xfrm>
            <a:off x="3951794" y="2961944"/>
            <a:ext cx="2669181" cy="286425"/>
          </a:xfrm>
          <a:prstGeom prst="rect">
            <a:avLst/>
          </a:prstGeom>
          <a:noFill/>
        </p:spPr>
        <p:txBody>
          <a:bodyPr wrap="square">
            <a:spAutoFit/>
          </a:bodyPr>
          <a:lstStyle/>
          <a:p>
            <a:pPr marL="0" marR="0" lvl="0" indent="0" algn="l" rtl="0">
              <a:lnSpc>
                <a:spcPct val="115000"/>
              </a:lnSpc>
              <a:spcBef>
                <a:spcPts val="0"/>
              </a:spcBef>
              <a:spcAft>
                <a:spcPts val="0"/>
              </a:spcAft>
              <a:buNone/>
            </a:pPr>
            <a:r>
              <a:rPr lang="ru-RU" sz="1200" dirty="0">
                <a:solidFill>
                  <a:srgbClr val="1A1A19"/>
                </a:solidFill>
                <a:latin typeface="ALS Sector Regular" pitchFamily="2" charset="0"/>
                <a:ea typeface="Roboto"/>
                <a:cs typeface="ALS Sector Regular" pitchFamily="2" charset="0"/>
                <a:sym typeface="Roboto"/>
              </a:rPr>
              <a:t>Текст</a:t>
            </a:r>
          </a:p>
        </p:txBody>
      </p:sp>
      <p:sp>
        <p:nvSpPr>
          <p:cNvPr id="3" name="Google Shape;69;p3">
            <a:extLst>
              <a:ext uri="{FF2B5EF4-FFF2-40B4-BE49-F238E27FC236}">
                <a16:creationId xmlns:a16="http://schemas.microsoft.com/office/drawing/2014/main" id="{8E32DB5C-82E9-A147-3FAB-306052D552C4}"/>
              </a:ext>
            </a:extLst>
          </p:cNvPr>
          <p:cNvSpPr txBox="1"/>
          <p:nvPr/>
        </p:nvSpPr>
        <p:spPr>
          <a:xfrm>
            <a:off x="501571" y="2560037"/>
            <a:ext cx="3756638" cy="24622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RPr/>
            </a:defPPr>
            <a:lvl1pPr>
              <a:lnSpc>
                <a:spcPct val="115000"/>
              </a:lnSpc>
              <a:defRPr sz="2000" spc="300">
                <a:solidFill>
                  <a:srgbClr val="434343"/>
                </a:solidFill>
                <a:latin typeface="ALS Sector Regular" pitchFamily="2" charset="0"/>
                <a:cs typeface="ALS Sector Regular" pitchFamily="2" charset="0"/>
              </a:defRPr>
            </a:lvl1pPr>
          </a:lstStyle>
          <a:p>
            <a:pPr>
              <a:lnSpc>
                <a:spcPct val="100000"/>
              </a:lnSpc>
            </a:pPr>
            <a:r>
              <a:rPr lang="ru-RU" sz="1600" spc="0" dirty="0">
                <a:solidFill>
                  <a:srgbClr val="006CDC"/>
                </a:solidFill>
                <a:latin typeface="ALS Sector Bold" panose="02000000000000000000" pitchFamily="50" charset="0"/>
              </a:rPr>
              <a:t>Подзаголовок</a:t>
            </a:r>
          </a:p>
        </p:txBody>
      </p:sp>
      <p:sp>
        <p:nvSpPr>
          <p:cNvPr id="2" name="Google Shape;82;p10">
            <a:extLst>
              <a:ext uri="{FF2B5EF4-FFF2-40B4-BE49-F238E27FC236}">
                <a16:creationId xmlns:a16="http://schemas.microsoft.com/office/drawing/2014/main" id="{1D0B9EA9-AD37-6F8D-5B2F-F7C2D09E26E1}"/>
              </a:ext>
            </a:extLst>
          </p:cNvPr>
          <p:cNvSpPr/>
          <p:nvPr/>
        </p:nvSpPr>
        <p:spPr>
          <a:xfrm>
            <a:off x="3894548" y="5007114"/>
            <a:ext cx="3071423" cy="1405827"/>
          </a:xfrm>
          <a:prstGeom prst="roundRect">
            <a:avLst>
              <a:gd name="adj" fmla="val 5813"/>
            </a:avLst>
          </a:prstGeom>
          <a:solidFill>
            <a:srgbClr val="176DEA"/>
          </a:solidFill>
          <a:ln>
            <a:noFill/>
          </a:ln>
          <a:effectLst/>
        </p:spPr>
        <p:txBody>
          <a:bodyPr spcFirstLastPara="1" wrap="square" lIns="90000" tIns="72000" rIns="72000" bIns="0" anchor="t" anchorCtr="0">
            <a:noAutofit/>
          </a:bodyPr>
          <a:lstStyle/>
          <a:p>
            <a:endParaRPr lang="ru-RU" sz="1000" dirty="0">
              <a:solidFill>
                <a:srgbClr val="434343"/>
              </a:solidFill>
              <a:latin typeface="ALS Sector Regular" pitchFamily="2" charset="0"/>
              <a:ea typeface="Roboto Medium"/>
              <a:cs typeface="ALS Sector Regular" pitchFamily="2" charset="0"/>
              <a:sym typeface="Roboto Medium"/>
            </a:endParaRPr>
          </a:p>
        </p:txBody>
      </p:sp>
      <p:sp>
        <p:nvSpPr>
          <p:cNvPr id="37" name="Google Shape;69;p3">
            <a:extLst>
              <a:ext uri="{FF2B5EF4-FFF2-40B4-BE49-F238E27FC236}">
                <a16:creationId xmlns:a16="http://schemas.microsoft.com/office/drawing/2014/main" id="{B4F135CF-AE07-3086-A245-1C0030BB20FB}"/>
              </a:ext>
            </a:extLst>
          </p:cNvPr>
          <p:cNvSpPr txBox="1"/>
          <p:nvPr/>
        </p:nvSpPr>
        <p:spPr>
          <a:xfrm>
            <a:off x="501571" y="4634011"/>
            <a:ext cx="3756638" cy="24622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RPr/>
            </a:defPPr>
            <a:lvl1pPr>
              <a:lnSpc>
                <a:spcPct val="115000"/>
              </a:lnSpc>
              <a:defRPr sz="2000" spc="300">
                <a:solidFill>
                  <a:srgbClr val="434343"/>
                </a:solidFill>
                <a:latin typeface="ALS Sector Regular" pitchFamily="2" charset="0"/>
                <a:cs typeface="ALS Sector Regular" pitchFamily="2" charset="0"/>
              </a:defRPr>
            </a:lvl1pPr>
          </a:lstStyle>
          <a:p>
            <a:pPr>
              <a:lnSpc>
                <a:spcPct val="100000"/>
              </a:lnSpc>
            </a:pPr>
            <a:r>
              <a:rPr lang="ru-RU" sz="1600" spc="0" dirty="0">
                <a:solidFill>
                  <a:srgbClr val="006CDC"/>
                </a:solidFill>
                <a:latin typeface="ALS Sector Bold" panose="02000000000000000000" pitchFamily="50" charset="0"/>
              </a:rPr>
              <a:t>Подзаголовок</a:t>
            </a:r>
          </a:p>
        </p:txBody>
      </p:sp>
      <p:sp>
        <p:nvSpPr>
          <p:cNvPr id="39" name="Google Shape;82;p10">
            <a:extLst>
              <a:ext uri="{FF2B5EF4-FFF2-40B4-BE49-F238E27FC236}">
                <a16:creationId xmlns:a16="http://schemas.microsoft.com/office/drawing/2014/main" id="{11E33661-6CDA-15FC-2FAD-B2A24CDFDFBF}"/>
              </a:ext>
            </a:extLst>
          </p:cNvPr>
          <p:cNvSpPr/>
          <p:nvPr/>
        </p:nvSpPr>
        <p:spPr>
          <a:xfrm>
            <a:off x="518061" y="5007114"/>
            <a:ext cx="3071423" cy="1405827"/>
          </a:xfrm>
          <a:prstGeom prst="roundRect">
            <a:avLst>
              <a:gd name="adj" fmla="val 5813"/>
            </a:avLst>
          </a:prstGeom>
          <a:solidFill>
            <a:srgbClr val="176DEA"/>
          </a:solidFill>
          <a:ln>
            <a:noFill/>
          </a:ln>
          <a:effectLst/>
        </p:spPr>
        <p:txBody>
          <a:bodyPr spcFirstLastPara="1" wrap="square" lIns="90000" tIns="72000" rIns="72000" bIns="0" anchor="t" anchorCtr="0">
            <a:noAutofit/>
          </a:bodyPr>
          <a:lstStyle/>
          <a:p>
            <a:endParaRPr lang="ru-RU" sz="1000" dirty="0">
              <a:solidFill>
                <a:srgbClr val="434343"/>
              </a:solidFill>
              <a:latin typeface="ALS Sector Regular" pitchFamily="2" charset="0"/>
              <a:ea typeface="Roboto Medium"/>
              <a:cs typeface="ALS Sector Regular" pitchFamily="2" charset="0"/>
              <a:sym typeface="Roboto Medium"/>
            </a:endParaRPr>
          </a:p>
        </p:txBody>
      </p:sp>
      <p:sp>
        <p:nvSpPr>
          <p:cNvPr id="40" name="TextBox 39">
            <a:extLst>
              <a:ext uri="{FF2B5EF4-FFF2-40B4-BE49-F238E27FC236}">
                <a16:creationId xmlns:a16="http://schemas.microsoft.com/office/drawing/2014/main" id="{2C42DCC8-D86B-E156-DE5C-013DDF48CA25}"/>
              </a:ext>
            </a:extLst>
          </p:cNvPr>
          <p:cNvSpPr txBox="1"/>
          <p:nvPr/>
        </p:nvSpPr>
        <p:spPr>
          <a:xfrm>
            <a:off x="589594" y="5049494"/>
            <a:ext cx="2669181" cy="286425"/>
          </a:xfrm>
          <a:prstGeom prst="rect">
            <a:avLst/>
          </a:prstGeom>
          <a:noFill/>
        </p:spPr>
        <p:txBody>
          <a:bodyPr wrap="square">
            <a:spAutoFit/>
          </a:bodyPr>
          <a:lstStyle/>
          <a:p>
            <a:pPr marL="0" marR="0" lvl="0" indent="0" algn="l" rtl="0">
              <a:lnSpc>
                <a:spcPct val="115000"/>
              </a:lnSpc>
              <a:spcBef>
                <a:spcPts val="0"/>
              </a:spcBef>
              <a:spcAft>
                <a:spcPts val="0"/>
              </a:spcAft>
              <a:buNone/>
            </a:pPr>
            <a:r>
              <a:rPr lang="ru-RU" sz="1200" dirty="0">
                <a:solidFill>
                  <a:schemeClr val="bg1"/>
                </a:solidFill>
                <a:latin typeface="ALS Sector Regular" pitchFamily="2" charset="0"/>
                <a:ea typeface="Roboto"/>
                <a:cs typeface="ALS Sector Regular" pitchFamily="2" charset="0"/>
                <a:sym typeface="Roboto"/>
              </a:rPr>
              <a:t>Текст</a:t>
            </a:r>
            <a:endParaRPr lang="ru-RU" sz="1200" dirty="0">
              <a:solidFill>
                <a:schemeClr val="bg1"/>
              </a:solidFill>
              <a:latin typeface="ALS Sector Regular" pitchFamily="2" charset="0"/>
              <a:ea typeface="Roboto Medium"/>
              <a:cs typeface="ALS Sector Regular" pitchFamily="2" charset="0"/>
              <a:sym typeface="Roboto Medium"/>
            </a:endParaRPr>
          </a:p>
        </p:txBody>
      </p:sp>
      <p:sp>
        <p:nvSpPr>
          <p:cNvPr id="62" name="TextBox 61">
            <a:extLst>
              <a:ext uri="{FF2B5EF4-FFF2-40B4-BE49-F238E27FC236}">
                <a16:creationId xmlns:a16="http://schemas.microsoft.com/office/drawing/2014/main" id="{06D1BFA0-2CFD-F13A-CD24-2515E92D1842}"/>
              </a:ext>
            </a:extLst>
          </p:cNvPr>
          <p:cNvSpPr txBox="1"/>
          <p:nvPr/>
        </p:nvSpPr>
        <p:spPr>
          <a:xfrm>
            <a:off x="3951794" y="5049494"/>
            <a:ext cx="2669181" cy="286425"/>
          </a:xfrm>
          <a:prstGeom prst="rect">
            <a:avLst/>
          </a:prstGeom>
          <a:noFill/>
        </p:spPr>
        <p:txBody>
          <a:bodyPr wrap="square">
            <a:spAutoFit/>
          </a:bodyPr>
          <a:lstStyle/>
          <a:p>
            <a:pPr marL="0" marR="0" lvl="0" indent="0" algn="l" rtl="0">
              <a:lnSpc>
                <a:spcPct val="115000"/>
              </a:lnSpc>
              <a:spcBef>
                <a:spcPts val="0"/>
              </a:spcBef>
              <a:spcAft>
                <a:spcPts val="0"/>
              </a:spcAft>
              <a:buNone/>
            </a:pPr>
            <a:r>
              <a:rPr lang="ru-RU" sz="1200" dirty="0">
                <a:solidFill>
                  <a:schemeClr val="bg1"/>
                </a:solidFill>
                <a:latin typeface="ALS Sector Regular" pitchFamily="2" charset="0"/>
                <a:ea typeface="Roboto"/>
                <a:cs typeface="ALS Sector Regular" pitchFamily="2" charset="0"/>
                <a:sym typeface="Roboto"/>
              </a:rPr>
              <a:t>Текст</a:t>
            </a:r>
          </a:p>
        </p:txBody>
      </p:sp>
      <p:sp>
        <p:nvSpPr>
          <p:cNvPr id="8" name="Subtitle Text">
            <a:extLst>
              <a:ext uri="{FF2B5EF4-FFF2-40B4-BE49-F238E27FC236}">
                <a16:creationId xmlns:a16="http://schemas.microsoft.com/office/drawing/2014/main" id="{10D26222-7A21-4AAF-3CC0-E5A85BD2490D}"/>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9" name="Прямая соединительная линия 8">
            <a:extLst>
              <a:ext uri="{FF2B5EF4-FFF2-40B4-BE49-F238E27FC236}">
                <a16:creationId xmlns:a16="http://schemas.microsoft.com/office/drawing/2014/main" id="{892A021E-1612-FCF5-D64F-B981DF0D17A4}"/>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8A66BE5-EE06-C61B-1928-292AA003741D}"/>
              </a:ext>
            </a:extLst>
          </p:cNvPr>
          <p:cNvSpPr txBox="1"/>
          <p:nvPr/>
        </p:nvSpPr>
        <p:spPr>
          <a:xfrm>
            <a:off x="406874" y="889435"/>
            <a:ext cx="7517926" cy="683264"/>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(4 текстовых блока +</a:t>
            </a:r>
            <a:br>
              <a:rPr lang="ru-RU" sz="2400" dirty="0">
                <a:solidFill>
                  <a:srgbClr val="1A1A19"/>
                </a:solidFill>
              </a:rPr>
            </a:br>
            <a:r>
              <a:rPr lang="ru-RU" sz="2400" dirty="0">
                <a:solidFill>
                  <a:srgbClr val="1A1A19"/>
                </a:solidFill>
              </a:rPr>
              <a:t>описание основной идеи слайда)</a:t>
            </a:r>
          </a:p>
        </p:txBody>
      </p:sp>
      <p:sp>
        <p:nvSpPr>
          <p:cNvPr id="11" name="TextBox 10">
            <a:extLst>
              <a:ext uri="{FF2B5EF4-FFF2-40B4-BE49-F238E27FC236}">
                <a16:creationId xmlns:a16="http://schemas.microsoft.com/office/drawing/2014/main" id="{A90ADBB6-DD6A-3BCA-0B7B-D2BAF9EA88D0}"/>
              </a:ext>
            </a:extLst>
          </p:cNvPr>
          <p:cNvSpPr txBox="1"/>
          <p:nvPr/>
        </p:nvSpPr>
        <p:spPr>
          <a:xfrm>
            <a:off x="8424057" y="1299152"/>
            <a:ext cx="4315948" cy="1200329"/>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600" dirty="0">
                <a:solidFill>
                  <a:schemeClr val="bg1"/>
                </a:solidFill>
              </a:rPr>
              <a:t>Предложение, обобщающее содержимое слайда. </a:t>
            </a:r>
            <a:br>
              <a:rPr lang="ru-RU" sz="1600" dirty="0">
                <a:solidFill>
                  <a:schemeClr val="bg1"/>
                </a:solidFill>
              </a:rPr>
            </a:br>
            <a:r>
              <a:rPr lang="ru-RU" sz="1600" dirty="0">
                <a:solidFill>
                  <a:schemeClr val="bg1"/>
                </a:solidFill>
              </a:rPr>
              <a:t>Его необходимо отдельно </a:t>
            </a:r>
            <a:br>
              <a:rPr lang="ru-RU" sz="1600" dirty="0">
                <a:solidFill>
                  <a:schemeClr val="bg1"/>
                </a:solidFill>
              </a:rPr>
            </a:br>
            <a:r>
              <a:rPr lang="ru-RU" sz="1600" dirty="0">
                <a:solidFill>
                  <a:schemeClr val="bg1"/>
                </a:solidFill>
              </a:rPr>
              <a:t>выделить, для чего он вынесен </a:t>
            </a:r>
            <a:br>
              <a:rPr lang="ru-RU" sz="1600" dirty="0">
                <a:solidFill>
                  <a:schemeClr val="bg1"/>
                </a:solidFill>
              </a:rPr>
            </a:br>
            <a:r>
              <a:rPr lang="ru-RU" sz="1600" dirty="0">
                <a:solidFill>
                  <a:schemeClr val="bg1"/>
                </a:solidFill>
              </a:rPr>
              <a:t>именно в этот прямоугольник. </a:t>
            </a:r>
          </a:p>
        </p:txBody>
      </p:sp>
      <p:sp>
        <p:nvSpPr>
          <p:cNvPr id="12" name="TextBox 11">
            <a:extLst>
              <a:ext uri="{FF2B5EF4-FFF2-40B4-BE49-F238E27FC236}">
                <a16:creationId xmlns:a16="http://schemas.microsoft.com/office/drawing/2014/main" id="{B37493BA-37D9-F558-5C34-A8968B9F0635}"/>
              </a:ext>
            </a:extLst>
          </p:cNvPr>
          <p:cNvSpPr txBox="1"/>
          <p:nvPr/>
        </p:nvSpPr>
        <p:spPr>
          <a:xfrm>
            <a:off x="8424057" y="3100922"/>
            <a:ext cx="4315948" cy="1200329"/>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600" dirty="0">
                <a:solidFill>
                  <a:schemeClr val="bg1"/>
                </a:solidFill>
              </a:rPr>
              <a:t>Предложение, обобщающее содержимое слайда. </a:t>
            </a:r>
            <a:br>
              <a:rPr lang="ru-RU" sz="1600" dirty="0">
                <a:solidFill>
                  <a:schemeClr val="bg1"/>
                </a:solidFill>
              </a:rPr>
            </a:br>
            <a:r>
              <a:rPr lang="ru-RU" sz="1600" dirty="0">
                <a:solidFill>
                  <a:schemeClr val="bg1"/>
                </a:solidFill>
              </a:rPr>
              <a:t>Его необходимо отдельно </a:t>
            </a:r>
            <a:br>
              <a:rPr lang="ru-RU" sz="1600" dirty="0">
                <a:solidFill>
                  <a:schemeClr val="bg1"/>
                </a:solidFill>
              </a:rPr>
            </a:br>
            <a:r>
              <a:rPr lang="ru-RU" sz="1600" dirty="0">
                <a:solidFill>
                  <a:schemeClr val="bg1"/>
                </a:solidFill>
              </a:rPr>
              <a:t>выделить, для чего он вынесен </a:t>
            </a:r>
            <a:br>
              <a:rPr lang="ru-RU" sz="1600" dirty="0">
                <a:solidFill>
                  <a:schemeClr val="bg1"/>
                </a:solidFill>
              </a:rPr>
            </a:br>
            <a:r>
              <a:rPr lang="ru-RU" sz="1600" dirty="0">
                <a:solidFill>
                  <a:schemeClr val="bg1"/>
                </a:solidFill>
              </a:rPr>
              <a:t>именно в этот прямоугольник. </a:t>
            </a:r>
          </a:p>
        </p:txBody>
      </p:sp>
      <p:sp>
        <p:nvSpPr>
          <p:cNvPr id="20" name="TextBox 19">
            <a:extLst>
              <a:ext uri="{FF2B5EF4-FFF2-40B4-BE49-F238E27FC236}">
                <a16:creationId xmlns:a16="http://schemas.microsoft.com/office/drawing/2014/main" id="{7BCAD5E8-BE0A-8018-3E86-50706CADADAA}"/>
              </a:ext>
            </a:extLst>
          </p:cNvPr>
          <p:cNvSpPr txBox="1"/>
          <p:nvPr/>
        </p:nvSpPr>
        <p:spPr>
          <a:xfrm>
            <a:off x="8424057" y="4902692"/>
            <a:ext cx="4315948" cy="1200329"/>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600" dirty="0">
                <a:solidFill>
                  <a:schemeClr val="bg1"/>
                </a:solidFill>
              </a:rPr>
              <a:t>Предложение, обобщающее содержимое слайда. </a:t>
            </a:r>
            <a:br>
              <a:rPr lang="ru-RU" sz="1600" dirty="0">
                <a:solidFill>
                  <a:schemeClr val="bg1"/>
                </a:solidFill>
              </a:rPr>
            </a:br>
            <a:r>
              <a:rPr lang="ru-RU" sz="1600" dirty="0">
                <a:solidFill>
                  <a:schemeClr val="bg1"/>
                </a:solidFill>
              </a:rPr>
              <a:t>Его необходимо отдельно </a:t>
            </a:r>
            <a:br>
              <a:rPr lang="ru-RU" sz="1600" dirty="0">
                <a:solidFill>
                  <a:schemeClr val="bg1"/>
                </a:solidFill>
              </a:rPr>
            </a:br>
            <a:r>
              <a:rPr lang="ru-RU" sz="1600" dirty="0">
                <a:solidFill>
                  <a:schemeClr val="bg1"/>
                </a:solidFill>
              </a:rPr>
              <a:t>выделить, для чего он вынесен </a:t>
            </a:r>
            <a:br>
              <a:rPr lang="ru-RU" sz="1600" dirty="0">
                <a:solidFill>
                  <a:schemeClr val="bg1"/>
                </a:solidFill>
              </a:rPr>
            </a:br>
            <a:r>
              <a:rPr lang="ru-RU" sz="1600" dirty="0">
                <a:solidFill>
                  <a:schemeClr val="bg1"/>
                </a:solidFill>
              </a:rPr>
              <a:t>именно в этот прямоугольник. </a:t>
            </a:r>
          </a:p>
        </p:txBody>
      </p:sp>
      <p:pic>
        <p:nvPicPr>
          <p:cNvPr id="15" name="Рисунок 14">
            <a:extLst>
              <a:ext uri="{FF2B5EF4-FFF2-40B4-BE49-F238E27FC236}">
                <a16:creationId xmlns:a16="http://schemas.microsoft.com/office/drawing/2014/main" id="{1A85DB7F-A1D3-7086-05A5-5BAD65AA096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30463" y="458172"/>
            <a:ext cx="345600" cy="345600"/>
          </a:xfrm>
          <a:prstGeom prst="rect">
            <a:avLst/>
          </a:prstGeom>
        </p:spPr>
      </p:pic>
      <p:pic>
        <p:nvPicPr>
          <p:cNvPr id="24" name="Рисунок 23" descr="Изображение выглядит как текст&#10;&#10;Автоматически созданное описание">
            <a:extLst>
              <a:ext uri="{FF2B5EF4-FFF2-40B4-BE49-F238E27FC236}">
                <a16:creationId xmlns:a16="http://schemas.microsoft.com/office/drawing/2014/main" id="{D14BA458-EB48-AA5D-3CFA-46F8C1A1A2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65373" y="407410"/>
            <a:ext cx="422893" cy="424800"/>
          </a:xfrm>
          <a:prstGeom prst="rect">
            <a:avLst/>
          </a:prstGeom>
        </p:spPr>
      </p:pic>
      <p:sp>
        <p:nvSpPr>
          <p:cNvPr id="27" name="TextBox 26">
            <a:extLst>
              <a:ext uri="{FF2B5EF4-FFF2-40B4-BE49-F238E27FC236}">
                <a16:creationId xmlns:a16="http://schemas.microsoft.com/office/drawing/2014/main" id="{C06BA7BB-92ED-170B-8D0A-047CD2D82241}"/>
              </a:ext>
            </a:extLst>
          </p:cNvPr>
          <p:cNvSpPr txBox="1"/>
          <p:nvPr/>
        </p:nvSpPr>
        <p:spPr>
          <a:xfrm>
            <a:off x="11406936"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chemeClr val="bg1"/>
                </a:solidFill>
                <a:latin typeface="ALS Sector Regular" panose="02000000000000000000" pitchFamily="50" charset="0"/>
                <a:cs typeface="ALS Sector Regular" panose="02000000000000000000" pitchFamily="50" charset="0"/>
              </a:rPr>
              <a:t>12</a:t>
            </a:r>
          </a:p>
        </p:txBody>
      </p:sp>
      <p:cxnSp>
        <p:nvCxnSpPr>
          <p:cNvPr id="28" name="Прямая соединительная линия 27">
            <a:extLst>
              <a:ext uri="{FF2B5EF4-FFF2-40B4-BE49-F238E27FC236}">
                <a16:creationId xmlns:a16="http://schemas.microsoft.com/office/drawing/2014/main" id="{DCFBEC80-A8D0-AC2A-32FC-778BE5163260}"/>
              </a:ext>
            </a:extLst>
          </p:cNvPr>
          <p:cNvCxnSpPr>
            <a:cxnSpLocks/>
          </p:cNvCxnSpPr>
          <p:nvPr/>
        </p:nvCxnSpPr>
        <p:spPr>
          <a:xfrm>
            <a:off x="11863381" y="6365870"/>
            <a:ext cx="511858"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91463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Полилиния: фигура 16">
            <a:extLst>
              <a:ext uri="{FF2B5EF4-FFF2-40B4-BE49-F238E27FC236}">
                <a16:creationId xmlns:a16="http://schemas.microsoft.com/office/drawing/2014/main" id="{90E9506E-953E-6F15-01E8-979B94A161EC}"/>
              </a:ext>
            </a:extLst>
          </p:cNvPr>
          <p:cNvSpPr/>
          <p:nvPr/>
        </p:nvSpPr>
        <p:spPr>
          <a:xfrm>
            <a:off x="515938" y="1423686"/>
            <a:ext cx="5340852" cy="2005314"/>
          </a:xfrm>
          <a:custGeom>
            <a:avLst/>
            <a:gdLst>
              <a:gd name="connsiteX0" fmla="*/ 0 w 5340852"/>
              <a:gd name="connsiteY0" fmla="*/ 0 h 2005314"/>
              <a:gd name="connsiteX1" fmla="*/ 5340852 w 5340852"/>
              <a:gd name="connsiteY1" fmla="*/ 0 h 2005314"/>
              <a:gd name="connsiteX2" fmla="*/ 5340852 w 5340852"/>
              <a:gd name="connsiteY2" fmla="*/ 1238919 h 2005314"/>
              <a:gd name="connsiteX3" fmla="*/ 5272742 w 5340852"/>
              <a:gd name="connsiteY3" fmla="*/ 1256432 h 2005314"/>
              <a:gd name="connsiteX4" fmla="*/ 4627815 w 5340852"/>
              <a:gd name="connsiteY4" fmla="*/ 1841161 h 2005314"/>
              <a:gd name="connsiteX5" fmla="*/ 4576859 w 5340852"/>
              <a:gd name="connsiteY5" fmla="*/ 2005314 h 2005314"/>
              <a:gd name="connsiteX6" fmla="*/ 0 w 5340852"/>
              <a:gd name="connsiteY6" fmla="*/ 2005314 h 20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0852" h="2005314">
                <a:moveTo>
                  <a:pt x="0" y="0"/>
                </a:moveTo>
                <a:lnTo>
                  <a:pt x="5340852" y="0"/>
                </a:lnTo>
                <a:lnTo>
                  <a:pt x="5340852" y="1238919"/>
                </a:lnTo>
                <a:lnTo>
                  <a:pt x="5272742" y="1256432"/>
                </a:lnTo>
                <a:cubicBezTo>
                  <a:pt x="4981496" y="1347019"/>
                  <a:pt x="4745481" y="1562967"/>
                  <a:pt x="4627815" y="1841161"/>
                </a:cubicBezTo>
                <a:lnTo>
                  <a:pt x="4576859" y="2005314"/>
                </a:lnTo>
                <a:lnTo>
                  <a:pt x="0" y="2005314"/>
                </a:lnTo>
                <a:close/>
              </a:path>
            </a:pathLst>
          </a:custGeom>
          <a:solidFill>
            <a:srgbClr val="00B8FF">
              <a:alpha val="2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ru-RU"/>
          </a:p>
        </p:txBody>
      </p:sp>
      <p:sp>
        <p:nvSpPr>
          <p:cNvPr id="19" name="Полилиния: фигура 18">
            <a:extLst>
              <a:ext uri="{FF2B5EF4-FFF2-40B4-BE49-F238E27FC236}">
                <a16:creationId xmlns:a16="http://schemas.microsoft.com/office/drawing/2014/main" id="{5B3CCD22-DD95-E39A-F9F4-186B1F8C6F28}"/>
              </a:ext>
            </a:extLst>
          </p:cNvPr>
          <p:cNvSpPr/>
          <p:nvPr/>
        </p:nvSpPr>
        <p:spPr>
          <a:xfrm>
            <a:off x="515938" y="3905233"/>
            <a:ext cx="5340852" cy="2005314"/>
          </a:xfrm>
          <a:custGeom>
            <a:avLst/>
            <a:gdLst>
              <a:gd name="connsiteX0" fmla="*/ 0 w 5340852"/>
              <a:gd name="connsiteY0" fmla="*/ 0 h 2005314"/>
              <a:gd name="connsiteX1" fmla="*/ 4576859 w 5340852"/>
              <a:gd name="connsiteY1" fmla="*/ 0 h 2005314"/>
              <a:gd name="connsiteX2" fmla="*/ 4627815 w 5340852"/>
              <a:gd name="connsiteY2" fmla="*/ 164154 h 2005314"/>
              <a:gd name="connsiteX3" fmla="*/ 5272742 w 5340852"/>
              <a:gd name="connsiteY3" fmla="*/ 748884 h 2005314"/>
              <a:gd name="connsiteX4" fmla="*/ 5340852 w 5340852"/>
              <a:gd name="connsiteY4" fmla="*/ 766397 h 2005314"/>
              <a:gd name="connsiteX5" fmla="*/ 5340852 w 5340852"/>
              <a:gd name="connsiteY5" fmla="*/ 2005314 h 2005314"/>
              <a:gd name="connsiteX6" fmla="*/ 0 w 5340852"/>
              <a:gd name="connsiteY6" fmla="*/ 2005314 h 20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0852" h="2005314">
                <a:moveTo>
                  <a:pt x="0" y="0"/>
                </a:moveTo>
                <a:lnTo>
                  <a:pt x="4576859" y="0"/>
                </a:lnTo>
                <a:lnTo>
                  <a:pt x="4627815" y="164154"/>
                </a:lnTo>
                <a:cubicBezTo>
                  <a:pt x="4745481" y="442348"/>
                  <a:pt x="4981496" y="658297"/>
                  <a:pt x="5272742" y="748884"/>
                </a:cubicBezTo>
                <a:lnTo>
                  <a:pt x="5340852" y="766397"/>
                </a:lnTo>
                <a:lnTo>
                  <a:pt x="5340852" y="2005314"/>
                </a:lnTo>
                <a:lnTo>
                  <a:pt x="0" y="2005314"/>
                </a:lnTo>
                <a:close/>
              </a:path>
            </a:pathLst>
          </a:custGeom>
          <a:solidFill>
            <a:srgbClr val="00B8FF">
              <a:alpha val="2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ru-RU"/>
          </a:p>
        </p:txBody>
      </p:sp>
      <p:sp>
        <p:nvSpPr>
          <p:cNvPr id="20" name="Полилиния: фигура 19">
            <a:extLst>
              <a:ext uri="{FF2B5EF4-FFF2-40B4-BE49-F238E27FC236}">
                <a16:creationId xmlns:a16="http://schemas.microsoft.com/office/drawing/2014/main" id="{56D5187F-25FB-46DA-8A5F-EF6C88B398A0}"/>
              </a:ext>
            </a:extLst>
          </p:cNvPr>
          <p:cNvSpPr/>
          <p:nvPr/>
        </p:nvSpPr>
        <p:spPr>
          <a:xfrm>
            <a:off x="6335212" y="3905233"/>
            <a:ext cx="5340852" cy="2005314"/>
          </a:xfrm>
          <a:custGeom>
            <a:avLst/>
            <a:gdLst>
              <a:gd name="connsiteX0" fmla="*/ 763992 w 5340852"/>
              <a:gd name="connsiteY0" fmla="*/ 0 h 2005314"/>
              <a:gd name="connsiteX1" fmla="*/ 5340852 w 5340852"/>
              <a:gd name="connsiteY1" fmla="*/ 0 h 2005314"/>
              <a:gd name="connsiteX2" fmla="*/ 5340852 w 5340852"/>
              <a:gd name="connsiteY2" fmla="*/ 2005314 h 2005314"/>
              <a:gd name="connsiteX3" fmla="*/ 0 w 5340852"/>
              <a:gd name="connsiteY3" fmla="*/ 2005314 h 2005314"/>
              <a:gd name="connsiteX4" fmla="*/ 0 w 5340852"/>
              <a:gd name="connsiteY4" fmla="*/ 766396 h 2005314"/>
              <a:gd name="connsiteX5" fmla="*/ 68108 w 5340852"/>
              <a:gd name="connsiteY5" fmla="*/ 748884 h 2005314"/>
              <a:gd name="connsiteX6" fmla="*/ 713036 w 5340852"/>
              <a:gd name="connsiteY6" fmla="*/ 164154 h 20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0852" h="2005314">
                <a:moveTo>
                  <a:pt x="763992" y="0"/>
                </a:moveTo>
                <a:lnTo>
                  <a:pt x="5340852" y="0"/>
                </a:lnTo>
                <a:lnTo>
                  <a:pt x="5340852" y="2005314"/>
                </a:lnTo>
                <a:lnTo>
                  <a:pt x="0" y="2005314"/>
                </a:lnTo>
                <a:lnTo>
                  <a:pt x="0" y="766396"/>
                </a:lnTo>
                <a:lnTo>
                  <a:pt x="68108" y="748884"/>
                </a:lnTo>
                <a:cubicBezTo>
                  <a:pt x="359355" y="658297"/>
                  <a:pt x="595370" y="442348"/>
                  <a:pt x="713036" y="164154"/>
                </a:cubicBezTo>
                <a:close/>
              </a:path>
            </a:pathLst>
          </a:custGeom>
          <a:solidFill>
            <a:srgbClr val="00B8FF">
              <a:alpha val="2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ru-RU"/>
          </a:p>
        </p:txBody>
      </p:sp>
      <p:sp>
        <p:nvSpPr>
          <p:cNvPr id="16" name="Полилиния: фигура 15">
            <a:extLst>
              <a:ext uri="{FF2B5EF4-FFF2-40B4-BE49-F238E27FC236}">
                <a16:creationId xmlns:a16="http://schemas.microsoft.com/office/drawing/2014/main" id="{07A20FE2-AF9A-A79A-DD98-AE24812276C6}"/>
              </a:ext>
            </a:extLst>
          </p:cNvPr>
          <p:cNvSpPr/>
          <p:nvPr/>
        </p:nvSpPr>
        <p:spPr>
          <a:xfrm>
            <a:off x="6335212" y="1423686"/>
            <a:ext cx="5340852" cy="2005314"/>
          </a:xfrm>
          <a:custGeom>
            <a:avLst/>
            <a:gdLst>
              <a:gd name="connsiteX0" fmla="*/ 0 w 5340852"/>
              <a:gd name="connsiteY0" fmla="*/ 0 h 2005314"/>
              <a:gd name="connsiteX1" fmla="*/ 5340852 w 5340852"/>
              <a:gd name="connsiteY1" fmla="*/ 0 h 2005314"/>
              <a:gd name="connsiteX2" fmla="*/ 5340852 w 5340852"/>
              <a:gd name="connsiteY2" fmla="*/ 2005314 h 2005314"/>
              <a:gd name="connsiteX3" fmla="*/ 763992 w 5340852"/>
              <a:gd name="connsiteY3" fmla="*/ 2005314 h 2005314"/>
              <a:gd name="connsiteX4" fmla="*/ 713036 w 5340852"/>
              <a:gd name="connsiteY4" fmla="*/ 1841161 h 2005314"/>
              <a:gd name="connsiteX5" fmla="*/ 68108 w 5340852"/>
              <a:gd name="connsiteY5" fmla="*/ 1256432 h 2005314"/>
              <a:gd name="connsiteX6" fmla="*/ 0 w 5340852"/>
              <a:gd name="connsiteY6" fmla="*/ 1238919 h 200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0852" h="2005314">
                <a:moveTo>
                  <a:pt x="0" y="0"/>
                </a:moveTo>
                <a:lnTo>
                  <a:pt x="5340852" y="0"/>
                </a:lnTo>
                <a:lnTo>
                  <a:pt x="5340852" y="2005314"/>
                </a:lnTo>
                <a:lnTo>
                  <a:pt x="763992" y="2005314"/>
                </a:lnTo>
                <a:lnTo>
                  <a:pt x="713036" y="1841161"/>
                </a:lnTo>
                <a:cubicBezTo>
                  <a:pt x="595370" y="1562967"/>
                  <a:pt x="359355" y="1347019"/>
                  <a:pt x="68108" y="1256432"/>
                </a:cubicBezTo>
                <a:lnTo>
                  <a:pt x="0" y="1238919"/>
                </a:lnTo>
                <a:close/>
              </a:path>
            </a:pathLst>
          </a:custGeom>
          <a:solidFill>
            <a:srgbClr val="00B8FF">
              <a:alpha val="2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ru-RU"/>
          </a:p>
        </p:txBody>
      </p:sp>
      <p:sp>
        <p:nvSpPr>
          <p:cNvPr id="18" name="Овал 17">
            <a:extLst>
              <a:ext uri="{FF2B5EF4-FFF2-40B4-BE49-F238E27FC236}">
                <a16:creationId xmlns:a16="http://schemas.microsoft.com/office/drawing/2014/main" id="{1700B8CA-CCF0-20F5-F40A-EF8E6873E19E}"/>
              </a:ext>
            </a:extLst>
          </p:cNvPr>
          <p:cNvSpPr/>
          <p:nvPr/>
        </p:nvSpPr>
        <p:spPr>
          <a:xfrm>
            <a:off x="5319974" y="2896735"/>
            <a:ext cx="1552052" cy="1552052"/>
          </a:xfrm>
          <a:prstGeom prst="ellipse">
            <a:avLst/>
          </a:prstGeom>
          <a:solidFill>
            <a:srgbClr val="006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22" name="Прямая соединительная линия 21">
            <a:extLst>
              <a:ext uri="{FF2B5EF4-FFF2-40B4-BE49-F238E27FC236}">
                <a16:creationId xmlns:a16="http://schemas.microsoft.com/office/drawing/2014/main" id="{DA2F97F3-1F6E-845C-F7A1-4CED69959E03}"/>
              </a:ext>
            </a:extLst>
          </p:cNvPr>
          <p:cNvCxnSpPr>
            <a:cxnSpLocks/>
          </p:cNvCxnSpPr>
          <p:nvPr/>
        </p:nvCxnSpPr>
        <p:spPr>
          <a:xfrm>
            <a:off x="6096000" y="2896735"/>
            <a:ext cx="0" cy="155205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Прямая соединительная линия 22">
            <a:extLst>
              <a:ext uri="{FF2B5EF4-FFF2-40B4-BE49-F238E27FC236}">
                <a16:creationId xmlns:a16="http://schemas.microsoft.com/office/drawing/2014/main" id="{039B3C43-5DE5-5664-1B4A-34D86E643ECB}"/>
              </a:ext>
            </a:extLst>
          </p:cNvPr>
          <p:cNvCxnSpPr>
            <a:cxnSpLocks/>
          </p:cNvCxnSpPr>
          <p:nvPr/>
        </p:nvCxnSpPr>
        <p:spPr>
          <a:xfrm rot="5400000">
            <a:off x="6096000" y="2896735"/>
            <a:ext cx="0" cy="155205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27" name="Рисунок 26">
            <a:extLst>
              <a:ext uri="{FF2B5EF4-FFF2-40B4-BE49-F238E27FC236}">
                <a16:creationId xmlns:a16="http://schemas.microsoft.com/office/drawing/2014/main" id="{06C65857-5C7C-3EA4-E1BF-64E7A2FB76AD}"/>
              </a:ext>
            </a:extLst>
          </p:cNvPr>
          <p:cNvPicPr>
            <a:picLocks noChangeAspect="1"/>
          </p:cNvPicPr>
          <p:nvPr/>
        </p:nvPicPr>
        <p:blipFill>
          <a:blip r:embed="rId3">
            <a:lum bright="100000"/>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43069" y="3798142"/>
            <a:ext cx="373986" cy="373986"/>
          </a:xfrm>
          <a:prstGeom prst="rect">
            <a:avLst/>
          </a:prstGeom>
        </p:spPr>
      </p:pic>
      <p:sp>
        <p:nvSpPr>
          <p:cNvPr id="31" name="Рисунок 29">
            <a:extLst>
              <a:ext uri="{FF2B5EF4-FFF2-40B4-BE49-F238E27FC236}">
                <a16:creationId xmlns:a16="http://schemas.microsoft.com/office/drawing/2014/main" id="{30ACAB2D-8738-A04F-9B1F-7A23C85CB2FC}"/>
              </a:ext>
            </a:extLst>
          </p:cNvPr>
          <p:cNvSpPr/>
          <p:nvPr/>
        </p:nvSpPr>
        <p:spPr>
          <a:xfrm flipH="1">
            <a:off x="6229364" y="3166616"/>
            <a:ext cx="380362" cy="390836"/>
          </a:xfrm>
          <a:custGeom>
            <a:avLst/>
            <a:gdLst>
              <a:gd name="connsiteX0" fmla="*/ 198702 w 380362"/>
              <a:gd name="connsiteY0" fmla="*/ 387994 h 390836"/>
              <a:gd name="connsiteX1" fmla="*/ 184179 w 380362"/>
              <a:gd name="connsiteY1" fmla="*/ 373165 h 390836"/>
              <a:gd name="connsiteX2" fmla="*/ 181427 w 380362"/>
              <a:gd name="connsiteY2" fmla="*/ 349393 h 390836"/>
              <a:gd name="connsiteX3" fmla="*/ 181885 w 380362"/>
              <a:gd name="connsiteY3" fmla="*/ 342360 h 390836"/>
              <a:gd name="connsiteX4" fmla="*/ 177376 w 380362"/>
              <a:gd name="connsiteY4" fmla="*/ 331047 h 390836"/>
              <a:gd name="connsiteX5" fmla="*/ 129601 w 380362"/>
              <a:gd name="connsiteY5" fmla="*/ 238556 h 390836"/>
              <a:gd name="connsiteX6" fmla="*/ 117371 w 380362"/>
              <a:gd name="connsiteY6" fmla="*/ 224721 h 390836"/>
              <a:gd name="connsiteX7" fmla="*/ 101242 w 380362"/>
              <a:gd name="connsiteY7" fmla="*/ 204158 h 390836"/>
              <a:gd name="connsiteX8" fmla="*/ 97650 w 380362"/>
              <a:gd name="connsiteY8" fmla="*/ 198043 h 390836"/>
              <a:gd name="connsiteX9" fmla="*/ 92528 w 380362"/>
              <a:gd name="connsiteY9" fmla="*/ 199801 h 390836"/>
              <a:gd name="connsiteX10" fmla="*/ 57137 w 380362"/>
              <a:gd name="connsiteY10" fmla="*/ 201560 h 390836"/>
              <a:gd name="connsiteX11" fmla="*/ 15707 w 380362"/>
              <a:gd name="connsiteY11" fmla="*/ 197585 h 390836"/>
              <a:gd name="connsiteX12" fmla="*/ -575 w 380362"/>
              <a:gd name="connsiteY12" fmla="*/ 178246 h 390836"/>
              <a:gd name="connsiteX13" fmla="*/ -2256 w 380362"/>
              <a:gd name="connsiteY13" fmla="*/ 104482 h 390836"/>
              <a:gd name="connsiteX14" fmla="*/ -1721 w 380362"/>
              <a:gd name="connsiteY14" fmla="*/ 29724 h 390836"/>
              <a:gd name="connsiteX15" fmla="*/ 26791 w 380362"/>
              <a:gd name="connsiteY15" fmla="*/ 1289 h 390836"/>
              <a:gd name="connsiteX16" fmla="*/ 57596 w 380362"/>
              <a:gd name="connsiteY16" fmla="*/ 525 h 390836"/>
              <a:gd name="connsiteX17" fmla="*/ 97726 w 380362"/>
              <a:gd name="connsiteY17" fmla="*/ 4805 h 390836"/>
              <a:gd name="connsiteX18" fmla="*/ 101548 w 380362"/>
              <a:gd name="connsiteY18" fmla="*/ 6869 h 390836"/>
              <a:gd name="connsiteX19" fmla="*/ 115460 w 380362"/>
              <a:gd name="connsiteY19" fmla="*/ 5188 h 390836"/>
              <a:gd name="connsiteX20" fmla="*/ 226984 w 380362"/>
              <a:gd name="connsiteY20" fmla="*/ -1845 h 390836"/>
              <a:gd name="connsiteX21" fmla="*/ 274759 w 380362"/>
              <a:gd name="connsiteY21" fmla="*/ -1845 h 390836"/>
              <a:gd name="connsiteX22" fmla="*/ 341949 w 380362"/>
              <a:gd name="connsiteY22" fmla="*/ 26667 h 390836"/>
              <a:gd name="connsiteX23" fmla="*/ 351657 w 380362"/>
              <a:gd name="connsiteY23" fmla="*/ 55943 h 390836"/>
              <a:gd name="connsiteX24" fmla="*/ 354179 w 380362"/>
              <a:gd name="connsiteY24" fmla="*/ 66262 h 390836"/>
              <a:gd name="connsiteX25" fmla="*/ 368626 w 380362"/>
              <a:gd name="connsiteY25" fmla="*/ 91564 h 390836"/>
              <a:gd name="connsiteX26" fmla="*/ 368320 w 380362"/>
              <a:gd name="connsiteY26" fmla="*/ 117018 h 390836"/>
              <a:gd name="connsiteX27" fmla="*/ 366792 w 380362"/>
              <a:gd name="connsiteY27" fmla="*/ 122980 h 390836"/>
              <a:gd name="connsiteX28" fmla="*/ 369161 w 380362"/>
              <a:gd name="connsiteY28" fmla="*/ 126343 h 390836"/>
              <a:gd name="connsiteX29" fmla="*/ 377952 w 380362"/>
              <a:gd name="connsiteY29" fmla="*/ 156155 h 390836"/>
              <a:gd name="connsiteX30" fmla="*/ 370613 w 380362"/>
              <a:gd name="connsiteY30" fmla="*/ 178551 h 390836"/>
              <a:gd name="connsiteX31" fmla="*/ 367479 w 380362"/>
              <a:gd name="connsiteY31" fmla="*/ 183367 h 390836"/>
              <a:gd name="connsiteX32" fmla="*/ 368626 w 380362"/>
              <a:gd name="connsiteY32" fmla="*/ 186730 h 390836"/>
              <a:gd name="connsiteX33" fmla="*/ 368550 w 380362"/>
              <a:gd name="connsiteY33" fmla="*/ 216847 h 390836"/>
              <a:gd name="connsiteX34" fmla="*/ 355784 w 380362"/>
              <a:gd name="connsiteY34" fmla="*/ 234581 h 390836"/>
              <a:gd name="connsiteX35" fmla="*/ 251980 w 380362"/>
              <a:gd name="connsiteY35" fmla="*/ 244365 h 390836"/>
              <a:gd name="connsiteX36" fmla="*/ 239215 w 380362"/>
              <a:gd name="connsiteY36" fmla="*/ 242072 h 390836"/>
              <a:gd name="connsiteX37" fmla="*/ 238680 w 380362"/>
              <a:gd name="connsiteY37" fmla="*/ 248570 h 390836"/>
              <a:gd name="connsiteX38" fmla="*/ 247394 w 380362"/>
              <a:gd name="connsiteY38" fmla="*/ 286025 h 390836"/>
              <a:gd name="connsiteX39" fmla="*/ 255878 w 380362"/>
              <a:gd name="connsiteY39" fmla="*/ 325161 h 390836"/>
              <a:gd name="connsiteX40" fmla="*/ 254044 w 380362"/>
              <a:gd name="connsiteY40" fmla="*/ 351762 h 390836"/>
              <a:gd name="connsiteX41" fmla="*/ 218576 w 380362"/>
              <a:gd name="connsiteY41" fmla="*/ 386924 h 390836"/>
              <a:gd name="connsiteX42" fmla="*/ 198702 w 380362"/>
              <a:gd name="connsiteY42" fmla="*/ 387994 h 390836"/>
              <a:gd name="connsiteX43" fmla="*/ 214907 w 380362"/>
              <a:gd name="connsiteY43" fmla="*/ 365063 h 390836"/>
              <a:gd name="connsiteX44" fmla="*/ 233711 w 380362"/>
              <a:gd name="connsiteY44" fmla="*/ 338997 h 390836"/>
              <a:gd name="connsiteX45" fmla="*/ 225838 w 380362"/>
              <a:gd name="connsiteY45" fmla="*/ 291681 h 390836"/>
              <a:gd name="connsiteX46" fmla="*/ 216359 w 380362"/>
              <a:gd name="connsiteY46" fmla="*/ 241308 h 390836"/>
              <a:gd name="connsiteX47" fmla="*/ 234628 w 380362"/>
              <a:gd name="connsiteY47" fmla="*/ 219140 h 390836"/>
              <a:gd name="connsiteX48" fmla="*/ 250681 w 380362"/>
              <a:gd name="connsiteY48" fmla="*/ 221816 h 390836"/>
              <a:gd name="connsiteX49" fmla="*/ 298379 w 380362"/>
              <a:gd name="connsiteY49" fmla="*/ 227090 h 390836"/>
              <a:gd name="connsiteX50" fmla="*/ 322839 w 380362"/>
              <a:gd name="connsiteY50" fmla="*/ 225791 h 390836"/>
              <a:gd name="connsiteX51" fmla="*/ 345771 w 380362"/>
              <a:gd name="connsiteY51" fmla="*/ 189253 h 390836"/>
              <a:gd name="connsiteX52" fmla="*/ 348140 w 380362"/>
              <a:gd name="connsiteY52" fmla="*/ 171978 h 390836"/>
              <a:gd name="connsiteX53" fmla="*/ 346688 w 380362"/>
              <a:gd name="connsiteY53" fmla="*/ 133376 h 390836"/>
              <a:gd name="connsiteX54" fmla="*/ 345083 w 380362"/>
              <a:gd name="connsiteY54" fmla="*/ 117477 h 390836"/>
              <a:gd name="connsiteX55" fmla="*/ 347300 w 380362"/>
              <a:gd name="connsiteY55" fmla="*/ 104100 h 390836"/>
              <a:gd name="connsiteX56" fmla="*/ 345083 w 380362"/>
              <a:gd name="connsiteY56" fmla="*/ 91105 h 390836"/>
              <a:gd name="connsiteX57" fmla="*/ 336139 w 380362"/>
              <a:gd name="connsiteY57" fmla="*/ 79945 h 390836"/>
              <a:gd name="connsiteX58" fmla="*/ 328878 w 380362"/>
              <a:gd name="connsiteY58" fmla="*/ 71231 h 390836"/>
              <a:gd name="connsiteX59" fmla="*/ 329336 w 380362"/>
              <a:gd name="connsiteY59" fmla="*/ 61982 h 390836"/>
              <a:gd name="connsiteX60" fmla="*/ 326508 w 380362"/>
              <a:gd name="connsiteY60" fmla="*/ 43101 h 390836"/>
              <a:gd name="connsiteX61" fmla="*/ 284390 w 380362"/>
              <a:gd name="connsiteY61" fmla="*/ 21393 h 390836"/>
              <a:gd name="connsiteX62" fmla="*/ 245253 w 380362"/>
              <a:gd name="connsiteY62" fmla="*/ 20246 h 390836"/>
              <a:gd name="connsiteX63" fmla="*/ 119129 w 380362"/>
              <a:gd name="connsiteY63" fmla="*/ 26973 h 390836"/>
              <a:gd name="connsiteX64" fmla="*/ 115689 w 380362"/>
              <a:gd name="connsiteY64" fmla="*/ 27431 h 390836"/>
              <a:gd name="connsiteX65" fmla="*/ 115919 w 380362"/>
              <a:gd name="connsiteY65" fmla="*/ 95156 h 390836"/>
              <a:gd name="connsiteX66" fmla="*/ 115307 w 380362"/>
              <a:gd name="connsiteY66" fmla="*/ 171060 h 390836"/>
              <a:gd name="connsiteX67" fmla="*/ 116606 w 380362"/>
              <a:gd name="connsiteY67" fmla="*/ 184819 h 390836"/>
              <a:gd name="connsiteX68" fmla="*/ 134035 w 380362"/>
              <a:gd name="connsiteY68" fmla="*/ 210350 h 390836"/>
              <a:gd name="connsiteX69" fmla="*/ 174471 w 380362"/>
              <a:gd name="connsiteY69" fmla="*/ 271043 h 390836"/>
              <a:gd name="connsiteX70" fmla="*/ 198931 w 380362"/>
              <a:gd name="connsiteY70" fmla="*/ 325544 h 390836"/>
              <a:gd name="connsiteX71" fmla="*/ 203976 w 380362"/>
              <a:gd name="connsiteY71" fmla="*/ 338385 h 390836"/>
              <a:gd name="connsiteX72" fmla="*/ 203747 w 380362"/>
              <a:gd name="connsiteY72" fmla="*/ 349622 h 390836"/>
              <a:gd name="connsiteX73" fmla="*/ 204206 w 380362"/>
              <a:gd name="connsiteY73" fmla="*/ 363840 h 390836"/>
              <a:gd name="connsiteX74" fmla="*/ 207493 w 380362"/>
              <a:gd name="connsiteY74" fmla="*/ 366668 h 390836"/>
              <a:gd name="connsiteX75" fmla="*/ 214907 w 380362"/>
              <a:gd name="connsiteY75" fmla="*/ 365063 h 390836"/>
              <a:gd name="connsiteX76" fmla="*/ 87789 w 380362"/>
              <a:gd name="connsiteY76" fmla="*/ 177711 h 390836"/>
              <a:gd name="connsiteX77" fmla="*/ 91917 w 380362"/>
              <a:gd name="connsiteY77" fmla="*/ 173812 h 390836"/>
              <a:gd name="connsiteX78" fmla="*/ 93522 w 380362"/>
              <a:gd name="connsiteY78" fmla="*/ 101501 h 390836"/>
              <a:gd name="connsiteX79" fmla="*/ 93522 w 380362"/>
              <a:gd name="connsiteY79" fmla="*/ 31406 h 390836"/>
              <a:gd name="connsiteX80" fmla="*/ 91458 w 380362"/>
              <a:gd name="connsiteY80" fmla="*/ 28272 h 390836"/>
              <a:gd name="connsiteX81" fmla="*/ 55149 w 380362"/>
              <a:gd name="connsiteY81" fmla="*/ 22845 h 390836"/>
              <a:gd name="connsiteX82" fmla="*/ 25415 w 380362"/>
              <a:gd name="connsiteY82" fmla="*/ 24680 h 390836"/>
              <a:gd name="connsiteX83" fmla="*/ 21746 w 380362"/>
              <a:gd name="connsiteY83" fmla="*/ 28349 h 390836"/>
              <a:gd name="connsiteX84" fmla="*/ 19911 w 380362"/>
              <a:gd name="connsiteY84" fmla="*/ 100201 h 390836"/>
              <a:gd name="connsiteX85" fmla="*/ 19758 w 380362"/>
              <a:gd name="connsiteY85" fmla="*/ 169914 h 390836"/>
              <a:gd name="connsiteX86" fmla="*/ 21516 w 380362"/>
              <a:gd name="connsiteY86" fmla="*/ 173277 h 390836"/>
              <a:gd name="connsiteX87" fmla="*/ 56908 w 380362"/>
              <a:gd name="connsiteY87" fmla="*/ 179392 h 390836"/>
              <a:gd name="connsiteX88" fmla="*/ 87789 w 380362"/>
              <a:gd name="connsiteY88" fmla="*/ 177711 h 390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380362" h="390836">
                <a:moveTo>
                  <a:pt x="198702" y="387994"/>
                </a:moveTo>
                <a:cubicBezTo>
                  <a:pt x="192128" y="386007"/>
                  <a:pt x="187007" y="380809"/>
                  <a:pt x="184179" y="373165"/>
                </a:cubicBezTo>
                <a:cubicBezTo>
                  <a:pt x="181962" y="367279"/>
                  <a:pt x="180815" y="357419"/>
                  <a:pt x="181427" y="349393"/>
                </a:cubicBezTo>
                <a:lnTo>
                  <a:pt x="181885" y="342360"/>
                </a:lnTo>
                <a:lnTo>
                  <a:pt x="177376" y="331047"/>
                </a:lnTo>
                <a:cubicBezTo>
                  <a:pt x="162317" y="293439"/>
                  <a:pt x="143742" y="257436"/>
                  <a:pt x="129601" y="238556"/>
                </a:cubicBezTo>
                <a:cubicBezTo>
                  <a:pt x="126467" y="234352"/>
                  <a:pt x="120963" y="228160"/>
                  <a:pt x="117371" y="224721"/>
                </a:cubicBezTo>
                <a:cubicBezTo>
                  <a:pt x="109956" y="217612"/>
                  <a:pt x="106440" y="213178"/>
                  <a:pt x="101242" y="204158"/>
                </a:cubicBezTo>
                <a:lnTo>
                  <a:pt x="97650" y="198043"/>
                </a:lnTo>
                <a:lnTo>
                  <a:pt x="92528" y="199801"/>
                </a:lnTo>
                <a:cubicBezTo>
                  <a:pt x="87560" y="201483"/>
                  <a:pt x="86642" y="201483"/>
                  <a:pt x="57137" y="201560"/>
                </a:cubicBezTo>
                <a:cubicBezTo>
                  <a:pt x="24956" y="201560"/>
                  <a:pt x="23121" y="201407"/>
                  <a:pt x="15707" y="197585"/>
                </a:cubicBezTo>
                <a:cubicBezTo>
                  <a:pt x="9133" y="194298"/>
                  <a:pt x="2483" y="186348"/>
                  <a:pt x="-575" y="178246"/>
                </a:cubicBezTo>
                <a:cubicBezTo>
                  <a:pt x="-1951" y="174577"/>
                  <a:pt x="-2027" y="170984"/>
                  <a:pt x="-2256" y="104482"/>
                </a:cubicBezTo>
                <a:cubicBezTo>
                  <a:pt x="-2409" y="61141"/>
                  <a:pt x="-2180" y="32706"/>
                  <a:pt x="-1721" y="29724"/>
                </a:cubicBezTo>
                <a:cubicBezTo>
                  <a:pt x="572" y="15201"/>
                  <a:pt x="12420" y="3353"/>
                  <a:pt x="26791" y="1289"/>
                </a:cubicBezTo>
                <a:cubicBezTo>
                  <a:pt x="29466" y="907"/>
                  <a:pt x="43301" y="525"/>
                  <a:pt x="57596" y="525"/>
                </a:cubicBezTo>
                <a:cubicBezTo>
                  <a:pt x="86031" y="525"/>
                  <a:pt x="90846" y="1060"/>
                  <a:pt x="97726" y="4805"/>
                </a:cubicBezTo>
                <a:lnTo>
                  <a:pt x="101548" y="6869"/>
                </a:lnTo>
                <a:lnTo>
                  <a:pt x="115460" y="5188"/>
                </a:lnTo>
                <a:cubicBezTo>
                  <a:pt x="151233" y="983"/>
                  <a:pt x="176305" y="-622"/>
                  <a:pt x="226984" y="-1845"/>
                </a:cubicBezTo>
                <a:cubicBezTo>
                  <a:pt x="254961" y="-2456"/>
                  <a:pt x="266809" y="-2456"/>
                  <a:pt x="274759" y="-1845"/>
                </a:cubicBezTo>
                <a:cubicBezTo>
                  <a:pt x="306328" y="754"/>
                  <a:pt x="329948" y="10844"/>
                  <a:pt x="341949" y="26667"/>
                </a:cubicBezTo>
                <a:cubicBezTo>
                  <a:pt x="348752" y="35687"/>
                  <a:pt x="351504" y="43942"/>
                  <a:pt x="351657" y="55943"/>
                </a:cubicBezTo>
                <a:cubicBezTo>
                  <a:pt x="351733" y="63434"/>
                  <a:pt x="351733" y="63663"/>
                  <a:pt x="354179" y="66262"/>
                </a:cubicBezTo>
                <a:cubicBezTo>
                  <a:pt x="361211" y="73830"/>
                  <a:pt x="366486" y="83079"/>
                  <a:pt x="368626" y="91564"/>
                </a:cubicBezTo>
                <a:cubicBezTo>
                  <a:pt x="370308" y="98520"/>
                  <a:pt x="370231" y="109680"/>
                  <a:pt x="368320" y="117018"/>
                </a:cubicBezTo>
                <a:lnTo>
                  <a:pt x="366792" y="122980"/>
                </a:lnTo>
                <a:lnTo>
                  <a:pt x="369161" y="126343"/>
                </a:lnTo>
                <a:cubicBezTo>
                  <a:pt x="375353" y="135363"/>
                  <a:pt x="378716" y="146753"/>
                  <a:pt x="377952" y="156155"/>
                </a:cubicBezTo>
                <a:cubicBezTo>
                  <a:pt x="377340" y="163569"/>
                  <a:pt x="374359" y="172742"/>
                  <a:pt x="370613" y="178551"/>
                </a:cubicBezTo>
                <a:lnTo>
                  <a:pt x="367479" y="183367"/>
                </a:lnTo>
                <a:lnTo>
                  <a:pt x="368626" y="186730"/>
                </a:lnTo>
                <a:cubicBezTo>
                  <a:pt x="371837" y="196132"/>
                  <a:pt x="371760" y="207980"/>
                  <a:pt x="368550" y="216847"/>
                </a:cubicBezTo>
                <a:cubicBezTo>
                  <a:pt x="366486" y="222504"/>
                  <a:pt x="360829" y="230453"/>
                  <a:pt x="355784" y="234581"/>
                </a:cubicBezTo>
                <a:cubicBezTo>
                  <a:pt x="336904" y="250328"/>
                  <a:pt x="299984" y="253844"/>
                  <a:pt x="251980" y="244365"/>
                </a:cubicBezTo>
                <a:cubicBezTo>
                  <a:pt x="245559" y="243142"/>
                  <a:pt x="239826" y="242072"/>
                  <a:pt x="239215" y="242072"/>
                </a:cubicBezTo>
                <a:cubicBezTo>
                  <a:pt x="238374" y="242072"/>
                  <a:pt x="238221" y="243295"/>
                  <a:pt x="238680" y="248570"/>
                </a:cubicBezTo>
                <a:cubicBezTo>
                  <a:pt x="239291" y="256749"/>
                  <a:pt x="241508" y="266303"/>
                  <a:pt x="247394" y="286025"/>
                </a:cubicBezTo>
                <a:cubicBezTo>
                  <a:pt x="253127" y="305211"/>
                  <a:pt x="254961" y="313466"/>
                  <a:pt x="255878" y="325161"/>
                </a:cubicBezTo>
                <a:cubicBezTo>
                  <a:pt x="256719" y="335251"/>
                  <a:pt x="256108" y="344118"/>
                  <a:pt x="254044" y="351762"/>
                </a:cubicBezTo>
                <a:cubicBezTo>
                  <a:pt x="249458" y="368885"/>
                  <a:pt x="235775" y="382567"/>
                  <a:pt x="218576" y="386924"/>
                </a:cubicBezTo>
                <a:cubicBezTo>
                  <a:pt x="212461" y="388453"/>
                  <a:pt x="202142" y="389065"/>
                  <a:pt x="198702" y="387994"/>
                </a:cubicBezTo>
                <a:close/>
                <a:moveTo>
                  <a:pt x="214907" y="365063"/>
                </a:moveTo>
                <a:cubicBezTo>
                  <a:pt x="226297" y="361241"/>
                  <a:pt x="232106" y="353138"/>
                  <a:pt x="233711" y="338997"/>
                </a:cubicBezTo>
                <a:cubicBezTo>
                  <a:pt x="235011" y="327302"/>
                  <a:pt x="232794" y="314078"/>
                  <a:pt x="225838" y="291681"/>
                </a:cubicBezTo>
                <a:cubicBezTo>
                  <a:pt x="218500" y="268138"/>
                  <a:pt x="215748" y="253615"/>
                  <a:pt x="216359" y="241308"/>
                </a:cubicBezTo>
                <a:cubicBezTo>
                  <a:pt x="217124" y="227014"/>
                  <a:pt x="223545" y="219140"/>
                  <a:pt x="234628" y="219140"/>
                </a:cubicBezTo>
                <a:cubicBezTo>
                  <a:pt x="236157" y="219140"/>
                  <a:pt x="243342" y="220364"/>
                  <a:pt x="250681" y="221816"/>
                </a:cubicBezTo>
                <a:cubicBezTo>
                  <a:pt x="273230" y="226402"/>
                  <a:pt x="279116" y="227090"/>
                  <a:pt x="298379" y="227090"/>
                </a:cubicBezTo>
                <a:cubicBezTo>
                  <a:pt x="312520" y="227167"/>
                  <a:pt x="317335" y="226861"/>
                  <a:pt x="322839" y="225791"/>
                </a:cubicBezTo>
                <a:cubicBezTo>
                  <a:pt x="345847" y="221128"/>
                  <a:pt x="354179" y="207904"/>
                  <a:pt x="345771" y="189253"/>
                </a:cubicBezTo>
                <a:cubicBezTo>
                  <a:pt x="341949" y="180921"/>
                  <a:pt x="342178" y="179316"/>
                  <a:pt x="348140" y="171978"/>
                </a:cubicBezTo>
                <a:cubicBezTo>
                  <a:pt x="358842" y="158907"/>
                  <a:pt x="358383" y="147288"/>
                  <a:pt x="346688" y="133376"/>
                </a:cubicBezTo>
                <a:cubicBezTo>
                  <a:pt x="342484" y="128407"/>
                  <a:pt x="342102" y="124280"/>
                  <a:pt x="345083" y="117477"/>
                </a:cubicBezTo>
                <a:cubicBezTo>
                  <a:pt x="347070" y="113043"/>
                  <a:pt x="347300" y="111667"/>
                  <a:pt x="347300" y="104100"/>
                </a:cubicBezTo>
                <a:cubicBezTo>
                  <a:pt x="347300" y="96303"/>
                  <a:pt x="347147" y="95309"/>
                  <a:pt x="345083" y="91105"/>
                </a:cubicBezTo>
                <a:cubicBezTo>
                  <a:pt x="343554" y="87971"/>
                  <a:pt x="340726" y="84531"/>
                  <a:pt x="336139" y="79945"/>
                </a:cubicBezTo>
                <a:cubicBezTo>
                  <a:pt x="332165" y="76123"/>
                  <a:pt x="329184" y="72530"/>
                  <a:pt x="328878" y="71231"/>
                </a:cubicBezTo>
                <a:cubicBezTo>
                  <a:pt x="328572" y="70008"/>
                  <a:pt x="328801" y="65880"/>
                  <a:pt x="329336" y="61982"/>
                </a:cubicBezTo>
                <a:cubicBezTo>
                  <a:pt x="330407" y="53803"/>
                  <a:pt x="329719" y="49140"/>
                  <a:pt x="326508" y="43101"/>
                </a:cubicBezTo>
                <a:cubicBezTo>
                  <a:pt x="320928" y="32935"/>
                  <a:pt x="306175" y="25291"/>
                  <a:pt x="284390" y="21393"/>
                </a:cubicBezTo>
                <a:cubicBezTo>
                  <a:pt x="277969" y="20246"/>
                  <a:pt x="272619" y="20093"/>
                  <a:pt x="245253" y="20246"/>
                </a:cubicBezTo>
                <a:cubicBezTo>
                  <a:pt x="192969" y="20475"/>
                  <a:pt x="152762" y="22616"/>
                  <a:pt x="119129" y="26973"/>
                </a:cubicBezTo>
                <a:lnTo>
                  <a:pt x="115689" y="27431"/>
                </a:lnTo>
                <a:lnTo>
                  <a:pt x="115919" y="95156"/>
                </a:lnTo>
                <a:cubicBezTo>
                  <a:pt x="116148" y="142549"/>
                  <a:pt x="115919" y="165404"/>
                  <a:pt x="115307" y="171060"/>
                </a:cubicBezTo>
                <a:cubicBezTo>
                  <a:pt x="114466" y="179163"/>
                  <a:pt x="114466" y="179239"/>
                  <a:pt x="116606" y="184819"/>
                </a:cubicBezTo>
                <a:cubicBezTo>
                  <a:pt x="120505" y="194756"/>
                  <a:pt x="124709" y="200948"/>
                  <a:pt x="134035" y="210350"/>
                </a:cubicBezTo>
                <a:cubicBezTo>
                  <a:pt x="148482" y="224950"/>
                  <a:pt x="160024" y="242225"/>
                  <a:pt x="174471" y="271043"/>
                </a:cubicBezTo>
                <a:cubicBezTo>
                  <a:pt x="183567" y="289082"/>
                  <a:pt x="191670" y="307198"/>
                  <a:pt x="198931" y="325544"/>
                </a:cubicBezTo>
                <a:lnTo>
                  <a:pt x="203976" y="338385"/>
                </a:lnTo>
                <a:lnTo>
                  <a:pt x="203747" y="349622"/>
                </a:lnTo>
                <a:cubicBezTo>
                  <a:pt x="203671" y="355890"/>
                  <a:pt x="203900" y="362234"/>
                  <a:pt x="204206" y="363840"/>
                </a:cubicBezTo>
                <a:cubicBezTo>
                  <a:pt x="204741" y="366439"/>
                  <a:pt x="205046" y="366668"/>
                  <a:pt x="207493" y="366668"/>
                </a:cubicBezTo>
                <a:cubicBezTo>
                  <a:pt x="208945" y="366668"/>
                  <a:pt x="212308" y="365980"/>
                  <a:pt x="214907" y="365063"/>
                </a:cubicBezTo>
                <a:close/>
                <a:moveTo>
                  <a:pt x="87789" y="177711"/>
                </a:moveTo>
                <a:cubicBezTo>
                  <a:pt x="89165" y="176717"/>
                  <a:pt x="91076" y="174959"/>
                  <a:pt x="91917" y="173812"/>
                </a:cubicBezTo>
                <a:cubicBezTo>
                  <a:pt x="93522" y="171672"/>
                  <a:pt x="93522" y="171443"/>
                  <a:pt x="93522" y="101501"/>
                </a:cubicBezTo>
                <a:lnTo>
                  <a:pt x="93522" y="31406"/>
                </a:lnTo>
                <a:lnTo>
                  <a:pt x="91458" y="28272"/>
                </a:lnTo>
                <a:cubicBezTo>
                  <a:pt x="87789" y="22769"/>
                  <a:pt x="86872" y="22616"/>
                  <a:pt x="55149" y="22845"/>
                </a:cubicBezTo>
                <a:cubicBezTo>
                  <a:pt x="28625" y="23074"/>
                  <a:pt x="27402" y="23151"/>
                  <a:pt x="25415" y="24680"/>
                </a:cubicBezTo>
                <a:cubicBezTo>
                  <a:pt x="24268" y="25520"/>
                  <a:pt x="22586" y="27202"/>
                  <a:pt x="21746" y="28349"/>
                </a:cubicBezTo>
                <a:cubicBezTo>
                  <a:pt x="20140" y="30412"/>
                  <a:pt x="20140" y="31100"/>
                  <a:pt x="19911" y="100201"/>
                </a:cubicBezTo>
                <a:lnTo>
                  <a:pt x="19758" y="169914"/>
                </a:lnTo>
                <a:lnTo>
                  <a:pt x="21516" y="173277"/>
                </a:lnTo>
                <a:cubicBezTo>
                  <a:pt x="24727" y="179392"/>
                  <a:pt x="24574" y="179392"/>
                  <a:pt x="56908" y="179392"/>
                </a:cubicBezTo>
                <a:cubicBezTo>
                  <a:pt x="85037" y="179392"/>
                  <a:pt x="85266" y="179392"/>
                  <a:pt x="87789" y="177711"/>
                </a:cubicBezTo>
                <a:close/>
              </a:path>
            </a:pathLst>
          </a:custGeom>
          <a:solidFill>
            <a:schemeClr val="bg1"/>
          </a:solidFill>
          <a:ln w="76" cap="flat">
            <a:noFill/>
            <a:prstDash val="solid"/>
            <a:miter/>
          </a:ln>
        </p:spPr>
        <p:txBody>
          <a:bodyPr rtlCol="0" anchor="ctr"/>
          <a:lstStyle/>
          <a:p>
            <a:endParaRPr lang="ru-RU"/>
          </a:p>
        </p:txBody>
      </p:sp>
      <p:sp>
        <p:nvSpPr>
          <p:cNvPr id="2048" name="Рисунок 28">
            <a:extLst>
              <a:ext uri="{FF2B5EF4-FFF2-40B4-BE49-F238E27FC236}">
                <a16:creationId xmlns:a16="http://schemas.microsoft.com/office/drawing/2014/main" id="{E385D43D-F133-AC34-BD34-8C18C6EF084C}"/>
              </a:ext>
            </a:extLst>
          </p:cNvPr>
          <p:cNvSpPr/>
          <p:nvPr/>
        </p:nvSpPr>
        <p:spPr>
          <a:xfrm flipV="1">
            <a:off x="5574285" y="3166616"/>
            <a:ext cx="380362" cy="390836"/>
          </a:xfrm>
          <a:custGeom>
            <a:avLst/>
            <a:gdLst>
              <a:gd name="connsiteX0" fmla="*/ 198702 w 380362"/>
              <a:gd name="connsiteY0" fmla="*/ 387994 h 390836"/>
              <a:gd name="connsiteX1" fmla="*/ 184179 w 380362"/>
              <a:gd name="connsiteY1" fmla="*/ 373165 h 390836"/>
              <a:gd name="connsiteX2" fmla="*/ 181427 w 380362"/>
              <a:gd name="connsiteY2" fmla="*/ 349393 h 390836"/>
              <a:gd name="connsiteX3" fmla="*/ 181885 w 380362"/>
              <a:gd name="connsiteY3" fmla="*/ 342360 h 390836"/>
              <a:gd name="connsiteX4" fmla="*/ 177376 w 380362"/>
              <a:gd name="connsiteY4" fmla="*/ 331047 h 390836"/>
              <a:gd name="connsiteX5" fmla="*/ 129601 w 380362"/>
              <a:gd name="connsiteY5" fmla="*/ 238556 h 390836"/>
              <a:gd name="connsiteX6" fmla="*/ 117371 w 380362"/>
              <a:gd name="connsiteY6" fmla="*/ 224721 h 390836"/>
              <a:gd name="connsiteX7" fmla="*/ 101242 w 380362"/>
              <a:gd name="connsiteY7" fmla="*/ 204158 h 390836"/>
              <a:gd name="connsiteX8" fmla="*/ 97650 w 380362"/>
              <a:gd name="connsiteY8" fmla="*/ 198043 h 390836"/>
              <a:gd name="connsiteX9" fmla="*/ 92528 w 380362"/>
              <a:gd name="connsiteY9" fmla="*/ 199801 h 390836"/>
              <a:gd name="connsiteX10" fmla="*/ 57137 w 380362"/>
              <a:gd name="connsiteY10" fmla="*/ 201560 h 390836"/>
              <a:gd name="connsiteX11" fmla="*/ 15707 w 380362"/>
              <a:gd name="connsiteY11" fmla="*/ 197585 h 390836"/>
              <a:gd name="connsiteX12" fmla="*/ -575 w 380362"/>
              <a:gd name="connsiteY12" fmla="*/ 178246 h 390836"/>
              <a:gd name="connsiteX13" fmla="*/ -2256 w 380362"/>
              <a:gd name="connsiteY13" fmla="*/ 104482 h 390836"/>
              <a:gd name="connsiteX14" fmla="*/ -1721 w 380362"/>
              <a:gd name="connsiteY14" fmla="*/ 29724 h 390836"/>
              <a:gd name="connsiteX15" fmla="*/ 26791 w 380362"/>
              <a:gd name="connsiteY15" fmla="*/ 1289 h 390836"/>
              <a:gd name="connsiteX16" fmla="*/ 57596 w 380362"/>
              <a:gd name="connsiteY16" fmla="*/ 525 h 390836"/>
              <a:gd name="connsiteX17" fmla="*/ 97726 w 380362"/>
              <a:gd name="connsiteY17" fmla="*/ 4805 h 390836"/>
              <a:gd name="connsiteX18" fmla="*/ 101548 w 380362"/>
              <a:gd name="connsiteY18" fmla="*/ 6869 h 390836"/>
              <a:gd name="connsiteX19" fmla="*/ 115460 w 380362"/>
              <a:gd name="connsiteY19" fmla="*/ 5188 h 390836"/>
              <a:gd name="connsiteX20" fmla="*/ 226984 w 380362"/>
              <a:gd name="connsiteY20" fmla="*/ -1845 h 390836"/>
              <a:gd name="connsiteX21" fmla="*/ 274759 w 380362"/>
              <a:gd name="connsiteY21" fmla="*/ -1845 h 390836"/>
              <a:gd name="connsiteX22" fmla="*/ 341949 w 380362"/>
              <a:gd name="connsiteY22" fmla="*/ 26667 h 390836"/>
              <a:gd name="connsiteX23" fmla="*/ 351657 w 380362"/>
              <a:gd name="connsiteY23" fmla="*/ 55943 h 390836"/>
              <a:gd name="connsiteX24" fmla="*/ 354179 w 380362"/>
              <a:gd name="connsiteY24" fmla="*/ 66262 h 390836"/>
              <a:gd name="connsiteX25" fmla="*/ 368626 w 380362"/>
              <a:gd name="connsiteY25" fmla="*/ 91564 h 390836"/>
              <a:gd name="connsiteX26" fmla="*/ 368320 w 380362"/>
              <a:gd name="connsiteY26" fmla="*/ 117018 h 390836"/>
              <a:gd name="connsiteX27" fmla="*/ 366792 w 380362"/>
              <a:gd name="connsiteY27" fmla="*/ 122980 h 390836"/>
              <a:gd name="connsiteX28" fmla="*/ 369161 w 380362"/>
              <a:gd name="connsiteY28" fmla="*/ 126343 h 390836"/>
              <a:gd name="connsiteX29" fmla="*/ 377952 w 380362"/>
              <a:gd name="connsiteY29" fmla="*/ 156155 h 390836"/>
              <a:gd name="connsiteX30" fmla="*/ 370613 w 380362"/>
              <a:gd name="connsiteY30" fmla="*/ 178551 h 390836"/>
              <a:gd name="connsiteX31" fmla="*/ 367479 w 380362"/>
              <a:gd name="connsiteY31" fmla="*/ 183367 h 390836"/>
              <a:gd name="connsiteX32" fmla="*/ 368626 w 380362"/>
              <a:gd name="connsiteY32" fmla="*/ 186730 h 390836"/>
              <a:gd name="connsiteX33" fmla="*/ 368550 w 380362"/>
              <a:gd name="connsiteY33" fmla="*/ 216847 h 390836"/>
              <a:gd name="connsiteX34" fmla="*/ 355784 w 380362"/>
              <a:gd name="connsiteY34" fmla="*/ 234581 h 390836"/>
              <a:gd name="connsiteX35" fmla="*/ 251980 w 380362"/>
              <a:gd name="connsiteY35" fmla="*/ 244365 h 390836"/>
              <a:gd name="connsiteX36" fmla="*/ 239215 w 380362"/>
              <a:gd name="connsiteY36" fmla="*/ 242072 h 390836"/>
              <a:gd name="connsiteX37" fmla="*/ 238680 w 380362"/>
              <a:gd name="connsiteY37" fmla="*/ 248570 h 390836"/>
              <a:gd name="connsiteX38" fmla="*/ 247394 w 380362"/>
              <a:gd name="connsiteY38" fmla="*/ 286025 h 390836"/>
              <a:gd name="connsiteX39" fmla="*/ 255878 w 380362"/>
              <a:gd name="connsiteY39" fmla="*/ 325161 h 390836"/>
              <a:gd name="connsiteX40" fmla="*/ 254044 w 380362"/>
              <a:gd name="connsiteY40" fmla="*/ 351762 h 390836"/>
              <a:gd name="connsiteX41" fmla="*/ 218576 w 380362"/>
              <a:gd name="connsiteY41" fmla="*/ 386924 h 390836"/>
              <a:gd name="connsiteX42" fmla="*/ 198702 w 380362"/>
              <a:gd name="connsiteY42" fmla="*/ 387994 h 390836"/>
              <a:gd name="connsiteX43" fmla="*/ 214907 w 380362"/>
              <a:gd name="connsiteY43" fmla="*/ 365063 h 390836"/>
              <a:gd name="connsiteX44" fmla="*/ 233711 w 380362"/>
              <a:gd name="connsiteY44" fmla="*/ 338997 h 390836"/>
              <a:gd name="connsiteX45" fmla="*/ 225838 w 380362"/>
              <a:gd name="connsiteY45" fmla="*/ 291681 h 390836"/>
              <a:gd name="connsiteX46" fmla="*/ 216359 w 380362"/>
              <a:gd name="connsiteY46" fmla="*/ 241308 h 390836"/>
              <a:gd name="connsiteX47" fmla="*/ 234628 w 380362"/>
              <a:gd name="connsiteY47" fmla="*/ 219140 h 390836"/>
              <a:gd name="connsiteX48" fmla="*/ 250681 w 380362"/>
              <a:gd name="connsiteY48" fmla="*/ 221816 h 390836"/>
              <a:gd name="connsiteX49" fmla="*/ 298379 w 380362"/>
              <a:gd name="connsiteY49" fmla="*/ 227090 h 390836"/>
              <a:gd name="connsiteX50" fmla="*/ 322839 w 380362"/>
              <a:gd name="connsiteY50" fmla="*/ 225791 h 390836"/>
              <a:gd name="connsiteX51" fmla="*/ 345771 w 380362"/>
              <a:gd name="connsiteY51" fmla="*/ 189253 h 390836"/>
              <a:gd name="connsiteX52" fmla="*/ 348140 w 380362"/>
              <a:gd name="connsiteY52" fmla="*/ 171978 h 390836"/>
              <a:gd name="connsiteX53" fmla="*/ 346688 w 380362"/>
              <a:gd name="connsiteY53" fmla="*/ 133376 h 390836"/>
              <a:gd name="connsiteX54" fmla="*/ 345083 w 380362"/>
              <a:gd name="connsiteY54" fmla="*/ 117477 h 390836"/>
              <a:gd name="connsiteX55" fmla="*/ 347300 w 380362"/>
              <a:gd name="connsiteY55" fmla="*/ 104100 h 390836"/>
              <a:gd name="connsiteX56" fmla="*/ 345083 w 380362"/>
              <a:gd name="connsiteY56" fmla="*/ 91105 h 390836"/>
              <a:gd name="connsiteX57" fmla="*/ 336139 w 380362"/>
              <a:gd name="connsiteY57" fmla="*/ 79945 h 390836"/>
              <a:gd name="connsiteX58" fmla="*/ 328878 w 380362"/>
              <a:gd name="connsiteY58" fmla="*/ 71231 h 390836"/>
              <a:gd name="connsiteX59" fmla="*/ 329336 w 380362"/>
              <a:gd name="connsiteY59" fmla="*/ 61982 h 390836"/>
              <a:gd name="connsiteX60" fmla="*/ 326508 w 380362"/>
              <a:gd name="connsiteY60" fmla="*/ 43101 h 390836"/>
              <a:gd name="connsiteX61" fmla="*/ 284390 w 380362"/>
              <a:gd name="connsiteY61" fmla="*/ 21393 h 390836"/>
              <a:gd name="connsiteX62" fmla="*/ 245253 w 380362"/>
              <a:gd name="connsiteY62" fmla="*/ 20246 h 390836"/>
              <a:gd name="connsiteX63" fmla="*/ 119129 w 380362"/>
              <a:gd name="connsiteY63" fmla="*/ 26973 h 390836"/>
              <a:gd name="connsiteX64" fmla="*/ 115689 w 380362"/>
              <a:gd name="connsiteY64" fmla="*/ 27431 h 390836"/>
              <a:gd name="connsiteX65" fmla="*/ 115919 w 380362"/>
              <a:gd name="connsiteY65" fmla="*/ 95156 h 390836"/>
              <a:gd name="connsiteX66" fmla="*/ 115307 w 380362"/>
              <a:gd name="connsiteY66" fmla="*/ 171060 h 390836"/>
              <a:gd name="connsiteX67" fmla="*/ 116606 w 380362"/>
              <a:gd name="connsiteY67" fmla="*/ 184819 h 390836"/>
              <a:gd name="connsiteX68" fmla="*/ 134035 w 380362"/>
              <a:gd name="connsiteY68" fmla="*/ 210350 h 390836"/>
              <a:gd name="connsiteX69" fmla="*/ 174471 w 380362"/>
              <a:gd name="connsiteY69" fmla="*/ 271043 h 390836"/>
              <a:gd name="connsiteX70" fmla="*/ 198931 w 380362"/>
              <a:gd name="connsiteY70" fmla="*/ 325544 h 390836"/>
              <a:gd name="connsiteX71" fmla="*/ 203976 w 380362"/>
              <a:gd name="connsiteY71" fmla="*/ 338385 h 390836"/>
              <a:gd name="connsiteX72" fmla="*/ 203747 w 380362"/>
              <a:gd name="connsiteY72" fmla="*/ 349622 h 390836"/>
              <a:gd name="connsiteX73" fmla="*/ 204206 w 380362"/>
              <a:gd name="connsiteY73" fmla="*/ 363840 h 390836"/>
              <a:gd name="connsiteX74" fmla="*/ 207493 w 380362"/>
              <a:gd name="connsiteY74" fmla="*/ 366668 h 390836"/>
              <a:gd name="connsiteX75" fmla="*/ 214907 w 380362"/>
              <a:gd name="connsiteY75" fmla="*/ 365063 h 390836"/>
              <a:gd name="connsiteX76" fmla="*/ 87789 w 380362"/>
              <a:gd name="connsiteY76" fmla="*/ 177711 h 390836"/>
              <a:gd name="connsiteX77" fmla="*/ 91917 w 380362"/>
              <a:gd name="connsiteY77" fmla="*/ 173812 h 390836"/>
              <a:gd name="connsiteX78" fmla="*/ 93522 w 380362"/>
              <a:gd name="connsiteY78" fmla="*/ 101501 h 390836"/>
              <a:gd name="connsiteX79" fmla="*/ 93522 w 380362"/>
              <a:gd name="connsiteY79" fmla="*/ 31406 h 390836"/>
              <a:gd name="connsiteX80" fmla="*/ 91458 w 380362"/>
              <a:gd name="connsiteY80" fmla="*/ 28272 h 390836"/>
              <a:gd name="connsiteX81" fmla="*/ 55149 w 380362"/>
              <a:gd name="connsiteY81" fmla="*/ 22845 h 390836"/>
              <a:gd name="connsiteX82" fmla="*/ 25415 w 380362"/>
              <a:gd name="connsiteY82" fmla="*/ 24680 h 390836"/>
              <a:gd name="connsiteX83" fmla="*/ 21746 w 380362"/>
              <a:gd name="connsiteY83" fmla="*/ 28349 h 390836"/>
              <a:gd name="connsiteX84" fmla="*/ 19911 w 380362"/>
              <a:gd name="connsiteY84" fmla="*/ 100201 h 390836"/>
              <a:gd name="connsiteX85" fmla="*/ 19758 w 380362"/>
              <a:gd name="connsiteY85" fmla="*/ 169914 h 390836"/>
              <a:gd name="connsiteX86" fmla="*/ 21516 w 380362"/>
              <a:gd name="connsiteY86" fmla="*/ 173277 h 390836"/>
              <a:gd name="connsiteX87" fmla="*/ 56908 w 380362"/>
              <a:gd name="connsiteY87" fmla="*/ 179392 h 390836"/>
              <a:gd name="connsiteX88" fmla="*/ 87789 w 380362"/>
              <a:gd name="connsiteY88" fmla="*/ 177711 h 390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380362" h="390836">
                <a:moveTo>
                  <a:pt x="198702" y="387994"/>
                </a:moveTo>
                <a:cubicBezTo>
                  <a:pt x="192128" y="386007"/>
                  <a:pt x="187007" y="380809"/>
                  <a:pt x="184179" y="373165"/>
                </a:cubicBezTo>
                <a:cubicBezTo>
                  <a:pt x="181962" y="367279"/>
                  <a:pt x="180815" y="357419"/>
                  <a:pt x="181427" y="349393"/>
                </a:cubicBezTo>
                <a:lnTo>
                  <a:pt x="181885" y="342360"/>
                </a:lnTo>
                <a:lnTo>
                  <a:pt x="177376" y="331047"/>
                </a:lnTo>
                <a:cubicBezTo>
                  <a:pt x="162317" y="293439"/>
                  <a:pt x="143742" y="257436"/>
                  <a:pt x="129601" y="238556"/>
                </a:cubicBezTo>
                <a:cubicBezTo>
                  <a:pt x="126467" y="234352"/>
                  <a:pt x="120963" y="228160"/>
                  <a:pt x="117371" y="224721"/>
                </a:cubicBezTo>
                <a:cubicBezTo>
                  <a:pt x="109956" y="217612"/>
                  <a:pt x="106440" y="213178"/>
                  <a:pt x="101242" y="204158"/>
                </a:cubicBezTo>
                <a:lnTo>
                  <a:pt x="97650" y="198043"/>
                </a:lnTo>
                <a:lnTo>
                  <a:pt x="92528" y="199801"/>
                </a:lnTo>
                <a:cubicBezTo>
                  <a:pt x="87560" y="201483"/>
                  <a:pt x="86642" y="201483"/>
                  <a:pt x="57137" y="201560"/>
                </a:cubicBezTo>
                <a:cubicBezTo>
                  <a:pt x="24956" y="201560"/>
                  <a:pt x="23121" y="201407"/>
                  <a:pt x="15707" y="197585"/>
                </a:cubicBezTo>
                <a:cubicBezTo>
                  <a:pt x="9133" y="194298"/>
                  <a:pt x="2483" y="186348"/>
                  <a:pt x="-575" y="178246"/>
                </a:cubicBezTo>
                <a:cubicBezTo>
                  <a:pt x="-1951" y="174577"/>
                  <a:pt x="-2027" y="170984"/>
                  <a:pt x="-2256" y="104482"/>
                </a:cubicBezTo>
                <a:cubicBezTo>
                  <a:pt x="-2409" y="61141"/>
                  <a:pt x="-2180" y="32706"/>
                  <a:pt x="-1721" y="29724"/>
                </a:cubicBezTo>
                <a:cubicBezTo>
                  <a:pt x="572" y="15201"/>
                  <a:pt x="12420" y="3353"/>
                  <a:pt x="26791" y="1289"/>
                </a:cubicBezTo>
                <a:cubicBezTo>
                  <a:pt x="29466" y="907"/>
                  <a:pt x="43301" y="525"/>
                  <a:pt x="57596" y="525"/>
                </a:cubicBezTo>
                <a:cubicBezTo>
                  <a:pt x="86031" y="525"/>
                  <a:pt x="90846" y="1060"/>
                  <a:pt x="97726" y="4805"/>
                </a:cubicBezTo>
                <a:lnTo>
                  <a:pt x="101548" y="6869"/>
                </a:lnTo>
                <a:lnTo>
                  <a:pt x="115460" y="5188"/>
                </a:lnTo>
                <a:cubicBezTo>
                  <a:pt x="151233" y="983"/>
                  <a:pt x="176305" y="-622"/>
                  <a:pt x="226984" y="-1845"/>
                </a:cubicBezTo>
                <a:cubicBezTo>
                  <a:pt x="254961" y="-2456"/>
                  <a:pt x="266809" y="-2456"/>
                  <a:pt x="274759" y="-1845"/>
                </a:cubicBezTo>
                <a:cubicBezTo>
                  <a:pt x="306328" y="754"/>
                  <a:pt x="329948" y="10844"/>
                  <a:pt x="341949" y="26667"/>
                </a:cubicBezTo>
                <a:cubicBezTo>
                  <a:pt x="348752" y="35687"/>
                  <a:pt x="351504" y="43942"/>
                  <a:pt x="351657" y="55943"/>
                </a:cubicBezTo>
                <a:cubicBezTo>
                  <a:pt x="351733" y="63434"/>
                  <a:pt x="351733" y="63663"/>
                  <a:pt x="354179" y="66262"/>
                </a:cubicBezTo>
                <a:cubicBezTo>
                  <a:pt x="361211" y="73830"/>
                  <a:pt x="366486" y="83079"/>
                  <a:pt x="368626" y="91564"/>
                </a:cubicBezTo>
                <a:cubicBezTo>
                  <a:pt x="370308" y="98520"/>
                  <a:pt x="370231" y="109680"/>
                  <a:pt x="368320" y="117018"/>
                </a:cubicBezTo>
                <a:lnTo>
                  <a:pt x="366792" y="122980"/>
                </a:lnTo>
                <a:lnTo>
                  <a:pt x="369161" y="126343"/>
                </a:lnTo>
                <a:cubicBezTo>
                  <a:pt x="375353" y="135363"/>
                  <a:pt x="378716" y="146753"/>
                  <a:pt x="377952" y="156155"/>
                </a:cubicBezTo>
                <a:cubicBezTo>
                  <a:pt x="377340" y="163569"/>
                  <a:pt x="374359" y="172742"/>
                  <a:pt x="370613" y="178551"/>
                </a:cubicBezTo>
                <a:lnTo>
                  <a:pt x="367479" y="183367"/>
                </a:lnTo>
                <a:lnTo>
                  <a:pt x="368626" y="186730"/>
                </a:lnTo>
                <a:cubicBezTo>
                  <a:pt x="371837" y="196132"/>
                  <a:pt x="371760" y="207980"/>
                  <a:pt x="368550" y="216847"/>
                </a:cubicBezTo>
                <a:cubicBezTo>
                  <a:pt x="366486" y="222504"/>
                  <a:pt x="360829" y="230453"/>
                  <a:pt x="355784" y="234581"/>
                </a:cubicBezTo>
                <a:cubicBezTo>
                  <a:pt x="336904" y="250328"/>
                  <a:pt x="299984" y="253844"/>
                  <a:pt x="251980" y="244365"/>
                </a:cubicBezTo>
                <a:cubicBezTo>
                  <a:pt x="245559" y="243142"/>
                  <a:pt x="239826" y="242072"/>
                  <a:pt x="239215" y="242072"/>
                </a:cubicBezTo>
                <a:cubicBezTo>
                  <a:pt x="238374" y="242072"/>
                  <a:pt x="238221" y="243295"/>
                  <a:pt x="238680" y="248570"/>
                </a:cubicBezTo>
                <a:cubicBezTo>
                  <a:pt x="239291" y="256749"/>
                  <a:pt x="241508" y="266303"/>
                  <a:pt x="247394" y="286025"/>
                </a:cubicBezTo>
                <a:cubicBezTo>
                  <a:pt x="253127" y="305211"/>
                  <a:pt x="254961" y="313466"/>
                  <a:pt x="255878" y="325161"/>
                </a:cubicBezTo>
                <a:cubicBezTo>
                  <a:pt x="256719" y="335251"/>
                  <a:pt x="256108" y="344118"/>
                  <a:pt x="254044" y="351762"/>
                </a:cubicBezTo>
                <a:cubicBezTo>
                  <a:pt x="249458" y="368885"/>
                  <a:pt x="235775" y="382567"/>
                  <a:pt x="218576" y="386924"/>
                </a:cubicBezTo>
                <a:cubicBezTo>
                  <a:pt x="212461" y="388453"/>
                  <a:pt x="202142" y="389065"/>
                  <a:pt x="198702" y="387994"/>
                </a:cubicBezTo>
                <a:close/>
                <a:moveTo>
                  <a:pt x="214907" y="365063"/>
                </a:moveTo>
                <a:cubicBezTo>
                  <a:pt x="226297" y="361241"/>
                  <a:pt x="232106" y="353138"/>
                  <a:pt x="233711" y="338997"/>
                </a:cubicBezTo>
                <a:cubicBezTo>
                  <a:pt x="235011" y="327302"/>
                  <a:pt x="232794" y="314078"/>
                  <a:pt x="225838" y="291681"/>
                </a:cubicBezTo>
                <a:cubicBezTo>
                  <a:pt x="218500" y="268138"/>
                  <a:pt x="215748" y="253615"/>
                  <a:pt x="216359" y="241308"/>
                </a:cubicBezTo>
                <a:cubicBezTo>
                  <a:pt x="217124" y="227014"/>
                  <a:pt x="223545" y="219140"/>
                  <a:pt x="234628" y="219140"/>
                </a:cubicBezTo>
                <a:cubicBezTo>
                  <a:pt x="236157" y="219140"/>
                  <a:pt x="243342" y="220364"/>
                  <a:pt x="250681" y="221816"/>
                </a:cubicBezTo>
                <a:cubicBezTo>
                  <a:pt x="273230" y="226402"/>
                  <a:pt x="279116" y="227090"/>
                  <a:pt x="298379" y="227090"/>
                </a:cubicBezTo>
                <a:cubicBezTo>
                  <a:pt x="312520" y="227167"/>
                  <a:pt x="317335" y="226861"/>
                  <a:pt x="322839" y="225791"/>
                </a:cubicBezTo>
                <a:cubicBezTo>
                  <a:pt x="345847" y="221128"/>
                  <a:pt x="354179" y="207904"/>
                  <a:pt x="345771" y="189253"/>
                </a:cubicBezTo>
                <a:cubicBezTo>
                  <a:pt x="341949" y="180921"/>
                  <a:pt x="342178" y="179316"/>
                  <a:pt x="348140" y="171978"/>
                </a:cubicBezTo>
                <a:cubicBezTo>
                  <a:pt x="358842" y="158907"/>
                  <a:pt x="358383" y="147288"/>
                  <a:pt x="346688" y="133376"/>
                </a:cubicBezTo>
                <a:cubicBezTo>
                  <a:pt x="342484" y="128407"/>
                  <a:pt x="342102" y="124280"/>
                  <a:pt x="345083" y="117477"/>
                </a:cubicBezTo>
                <a:cubicBezTo>
                  <a:pt x="347070" y="113043"/>
                  <a:pt x="347300" y="111667"/>
                  <a:pt x="347300" y="104100"/>
                </a:cubicBezTo>
                <a:cubicBezTo>
                  <a:pt x="347300" y="96303"/>
                  <a:pt x="347147" y="95309"/>
                  <a:pt x="345083" y="91105"/>
                </a:cubicBezTo>
                <a:cubicBezTo>
                  <a:pt x="343554" y="87971"/>
                  <a:pt x="340726" y="84531"/>
                  <a:pt x="336139" y="79945"/>
                </a:cubicBezTo>
                <a:cubicBezTo>
                  <a:pt x="332165" y="76123"/>
                  <a:pt x="329184" y="72530"/>
                  <a:pt x="328878" y="71231"/>
                </a:cubicBezTo>
                <a:cubicBezTo>
                  <a:pt x="328572" y="70008"/>
                  <a:pt x="328801" y="65880"/>
                  <a:pt x="329336" y="61982"/>
                </a:cubicBezTo>
                <a:cubicBezTo>
                  <a:pt x="330407" y="53803"/>
                  <a:pt x="329719" y="49140"/>
                  <a:pt x="326508" y="43101"/>
                </a:cubicBezTo>
                <a:cubicBezTo>
                  <a:pt x="320928" y="32935"/>
                  <a:pt x="306175" y="25291"/>
                  <a:pt x="284390" y="21393"/>
                </a:cubicBezTo>
                <a:cubicBezTo>
                  <a:pt x="277969" y="20246"/>
                  <a:pt x="272619" y="20093"/>
                  <a:pt x="245253" y="20246"/>
                </a:cubicBezTo>
                <a:cubicBezTo>
                  <a:pt x="192969" y="20475"/>
                  <a:pt x="152762" y="22616"/>
                  <a:pt x="119129" y="26973"/>
                </a:cubicBezTo>
                <a:lnTo>
                  <a:pt x="115689" y="27431"/>
                </a:lnTo>
                <a:lnTo>
                  <a:pt x="115919" y="95156"/>
                </a:lnTo>
                <a:cubicBezTo>
                  <a:pt x="116148" y="142549"/>
                  <a:pt x="115919" y="165404"/>
                  <a:pt x="115307" y="171060"/>
                </a:cubicBezTo>
                <a:cubicBezTo>
                  <a:pt x="114466" y="179163"/>
                  <a:pt x="114466" y="179239"/>
                  <a:pt x="116606" y="184819"/>
                </a:cubicBezTo>
                <a:cubicBezTo>
                  <a:pt x="120505" y="194756"/>
                  <a:pt x="124709" y="200948"/>
                  <a:pt x="134035" y="210350"/>
                </a:cubicBezTo>
                <a:cubicBezTo>
                  <a:pt x="148482" y="224950"/>
                  <a:pt x="160024" y="242225"/>
                  <a:pt x="174471" y="271043"/>
                </a:cubicBezTo>
                <a:cubicBezTo>
                  <a:pt x="183567" y="289082"/>
                  <a:pt x="191670" y="307198"/>
                  <a:pt x="198931" y="325544"/>
                </a:cubicBezTo>
                <a:lnTo>
                  <a:pt x="203976" y="338385"/>
                </a:lnTo>
                <a:lnTo>
                  <a:pt x="203747" y="349622"/>
                </a:lnTo>
                <a:cubicBezTo>
                  <a:pt x="203671" y="355890"/>
                  <a:pt x="203900" y="362234"/>
                  <a:pt x="204206" y="363840"/>
                </a:cubicBezTo>
                <a:cubicBezTo>
                  <a:pt x="204741" y="366439"/>
                  <a:pt x="205046" y="366668"/>
                  <a:pt x="207493" y="366668"/>
                </a:cubicBezTo>
                <a:cubicBezTo>
                  <a:pt x="208945" y="366668"/>
                  <a:pt x="212308" y="365980"/>
                  <a:pt x="214907" y="365063"/>
                </a:cubicBezTo>
                <a:close/>
                <a:moveTo>
                  <a:pt x="87789" y="177711"/>
                </a:moveTo>
                <a:cubicBezTo>
                  <a:pt x="89165" y="176717"/>
                  <a:pt x="91076" y="174959"/>
                  <a:pt x="91917" y="173812"/>
                </a:cubicBezTo>
                <a:cubicBezTo>
                  <a:pt x="93522" y="171672"/>
                  <a:pt x="93522" y="171443"/>
                  <a:pt x="93522" y="101501"/>
                </a:cubicBezTo>
                <a:lnTo>
                  <a:pt x="93522" y="31406"/>
                </a:lnTo>
                <a:lnTo>
                  <a:pt x="91458" y="28272"/>
                </a:lnTo>
                <a:cubicBezTo>
                  <a:pt x="87789" y="22769"/>
                  <a:pt x="86872" y="22616"/>
                  <a:pt x="55149" y="22845"/>
                </a:cubicBezTo>
                <a:cubicBezTo>
                  <a:pt x="28625" y="23074"/>
                  <a:pt x="27402" y="23151"/>
                  <a:pt x="25415" y="24680"/>
                </a:cubicBezTo>
                <a:cubicBezTo>
                  <a:pt x="24268" y="25520"/>
                  <a:pt x="22586" y="27202"/>
                  <a:pt x="21746" y="28349"/>
                </a:cubicBezTo>
                <a:cubicBezTo>
                  <a:pt x="20140" y="30412"/>
                  <a:pt x="20140" y="31100"/>
                  <a:pt x="19911" y="100201"/>
                </a:cubicBezTo>
                <a:lnTo>
                  <a:pt x="19758" y="169914"/>
                </a:lnTo>
                <a:lnTo>
                  <a:pt x="21516" y="173277"/>
                </a:lnTo>
                <a:cubicBezTo>
                  <a:pt x="24727" y="179392"/>
                  <a:pt x="24574" y="179392"/>
                  <a:pt x="56908" y="179392"/>
                </a:cubicBezTo>
                <a:cubicBezTo>
                  <a:pt x="85037" y="179392"/>
                  <a:pt x="85266" y="179392"/>
                  <a:pt x="87789" y="177711"/>
                </a:cubicBezTo>
                <a:close/>
              </a:path>
            </a:pathLst>
          </a:custGeom>
          <a:solidFill>
            <a:schemeClr val="bg1"/>
          </a:solidFill>
          <a:ln w="76" cap="flat">
            <a:noFill/>
            <a:prstDash val="solid"/>
            <a:miter/>
          </a:ln>
        </p:spPr>
        <p:txBody>
          <a:bodyPr rtlCol="0" anchor="ctr"/>
          <a:lstStyle/>
          <a:p>
            <a:endParaRPr lang="ru-RU" dirty="0"/>
          </a:p>
        </p:txBody>
      </p:sp>
      <p:sp>
        <p:nvSpPr>
          <p:cNvPr id="2050" name="TextBox 2049">
            <a:extLst>
              <a:ext uri="{FF2B5EF4-FFF2-40B4-BE49-F238E27FC236}">
                <a16:creationId xmlns:a16="http://schemas.microsoft.com/office/drawing/2014/main" id="{CCCF0DB1-3768-F9DF-0943-9AD7ED73C6A4}"/>
              </a:ext>
            </a:extLst>
          </p:cNvPr>
          <p:cNvSpPr txBox="1"/>
          <p:nvPr/>
        </p:nvSpPr>
        <p:spPr>
          <a:xfrm>
            <a:off x="731078" y="1670832"/>
            <a:ext cx="2471103" cy="289310"/>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600" dirty="0">
                <a:solidFill>
                  <a:srgbClr val="006CDC"/>
                </a:solidFill>
                <a:latin typeface="ALS Sector Bold" panose="02000000000000000000" pitchFamily="50" charset="0"/>
              </a:rPr>
              <a:t>Сильные стороны</a:t>
            </a:r>
          </a:p>
        </p:txBody>
      </p:sp>
      <p:sp>
        <p:nvSpPr>
          <p:cNvPr id="2051" name="TextBox 2050">
            <a:extLst>
              <a:ext uri="{FF2B5EF4-FFF2-40B4-BE49-F238E27FC236}">
                <a16:creationId xmlns:a16="http://schemas.microsoft.com/office/drawing/2014/main" id="{93D7EB98-249C-0A87-CABB-25D4242F4AE3}"/>
              </a:ext>
            </a:extLst>
          </p:cNvPr>
          <p:cNvSpPr txBox="1"/>
          <p:nvPr/>
        </p:nvSpPr>
        <p:spPr>
          <a:xfrm>
            <a:off x="628208" y="2049103"/>
            <a:ext cx="5324962" cy="1061829"/>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marL="285750" indent="-180000">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Небольшой тестовый абзац, </a:t>
            </a:r>
          </a:p>
          <a:p>
            <a:pPr marL="285750" indent="-180000">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В котором можно разместить текст с буллитами,</a:t>
            </a:r>
          </a:p>
          <a:p>
            <a:pPr marL="285750" indent="-180000">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Перечисление, </a:t>
            </a:r>
          </a:p>
          <a:p>
            <a:pPr marL="285750" indent="-180000">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Или иные текстовые блоки</a:t>
            </a:r>
          </a:p>
        </p:txBody>
      </p:sp>
      <p:sp>
        <p:nvSpPr>
          <p:cNvPr id="2056" name="TextBox 2055">
            <a:extLst>
              <a:ext uri="{FF2B5EF4-FFF2-40B4-BE49-F238E27FC236}">
                <a16:creationId xmlns:a16="http://schemas.microsoft.com/office/drawing/2014/main" id="{0902E91F-9D98-4448-EE6E-B24FA1C20032}"/>
              </a:ext>
            </a:extLst>
          </p:cNvPr>
          <p:cNvSpPr txBox="1"/>
          <p:nvPr/>
        </p:nvSpPr>
        <p:spPr>
          <a:xfrm>
            <a:off x="9005398" y="1656871"/>
            <a:ext cx="2471103" cy="289310"/>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gn="r">
              <a:lnSpc>
                <a:spcPct val="80000"/>
              </a:lnSpc>
            </a:pPr>
            <a:r>
              <a:rPr lang="ru-RU" sz="1600" dirty="0">
                <a:solidFill>
                  <a:srgbClr val="006CDC"/>
                </a:solidFill>
                <a:latin typeface="ALS Sector Bold" panose="02000000000000000000" pitchFamily="50" charset="0"/>
              </a:rPr>
              <a:t>Слабые стороны</a:t>
            </a:r>
          </a:p>
        </p:txBody>
      </p:sp>
      <p:sp>
        <p:nvSpPr>
          <p:cNvPr id="2058" name="TextBox 2057">
            <a:extLst>
              <a:ext uri="{FF2B5EF4-FFF2-40B4-BE49-F238E27FC236}">
                <a16:creationId xmlns:a16="http://schemas.microsoft.com/office/drawing/2014/main" id="{573620B2-C7DE-792C-CC77-6B99E354CD46}"/>
              </a:ext>
            </a:extLst>
          </p:cNvPr>
          <p:cNvSpPr txBox="1"/>
          <p:nvPr/>
        </p:nvSpPr>
        <p:spPr>
          <a:xfrm>
            <a:off x="731078" y="4152208"/>
            <a:ext cx="2471103" cy="289310"/>
          </a:xfrm>
          <a:prstGeom prst="rect">
            <a:avLst/>
          </a:prstGeom>
          <a:noFill/>
        </p:spPr>
        <p:txBody>
          <a:bodyPr wrap="square" rtlCol="0">
            <a:spAutoFit/>
          </a:bodyPr>
          <a:lstStyle>
            <a:defPPr>
              <a:defRPr lang="ru-RU"/>
            </a:defPPr>
            <a:lvl1pPr>
              <a:lnSpc>
                <a:spcPct val="80000"/>
              </a:lnSpc>
              <a:defRPr>
                <a:solidFill>
                  <a:srgbClr val="0362C1"/>
                </a:solidFill>
                <a:latin typeface="Montserrat SemiBold" pitchFamily="2" charset="-52"/>
              </a:defRPr>
            </a:lvl1pPr>
          </a:lstStyle>
          <a:p>
            <a:r>
              <a:rPr lang="ru-RU" sz="1600" dirty="0">
                <a:solidFill>
                  <a:srgbClr val="006CDC"/>
                </a:solidFill>
                <a:latin typeface="ALS Sector Bold" panose="02000000000000000000" pitchFamily="50" charset="0"/>
              </a:rPr>
              <a:t>Возможности</a:t>
            </a:r>
          </a:p>
        </p:txBody>
      </p:sp>
      <p:sp>
        <p:nvSpPr>
          <p:cNvPr id="2059" name="TextBox 2058">
            <a:extLst>
              <a:ext uri="{FF2B5EF4-FFF2-40B4-BE49-F238E27FC236}">
                <a16:creationId xmlns:a16="http://schemas.microsoft.com/office/drawing/2014/main" id="{EF6377D5-2C48-847A-7E86-6E9900572643}"/>
              </a:ext>
            </a:extLst>
          </p:cNvPr>
          <p:cNvSpPr txBox="1"/>
          <p:nvPr/>
        </p:nvSpPr>
        <p:spPr>
          <a:xfrm>
            <a:off x="628208" y="4530479"/>
            <a:ext cx="5324962" cy="1061829"/>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marL="285750" indent="-180000">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Небольшой тестовый абзац, </a:t>
            </a:r>
          </a:p>
          <a:p>
            <a:pPr marL="285750" indent="-180000">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В котором можно разместить текст с буллитами,</a:t>
            </a:r>
          </a:p>
          <a:p>
            <a:pPr marL="285750" indent="-180000">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Перечисление, </a:t>
            </a:r>
          </a:p>
          <a:p>
            <a:pPr marL="285750" indent="-180000">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Или иные текстовые блоки</a:t>
            </a:r>
          </a:p>
        </p:txBody>
      </p:sp>
      <p:sp>
        <p:nvSpPr>
          <p:cNvPr id="2061" name="TextBox 2060">
            <a:extLst>
              <a:ext uri="{FF2B5EF4-FFF2-40B4-BE49-F238E27FC236}">
                <a16:creationId xmlns:a16="http://schemas.microsoft.com/office/drawing/2014/main" id="{B4B60BE2-2638-F788-4EDF-6E80B450CB94}"/>
              </a:ext>
            </a:extLst>
          </p:cNvPr>
          <p:cNvSpPr txBox="1"/>
          <p:nvPr/>
        </p:nvSpPr>
        <p:spPr>
          <a:xfrm>
            <a:off x="6191111" y="2049103"/>
            <a:ext cx="5324962" cy="1061829"/>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marL="285750" indent="-180000" algn="r">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Небольшой тестовый абзац, </a:t>
            </a:r>
          </a:p>
          <a:p>
            <a:pPr marL="285750" indent="-180000" algn="r">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В котором можно разместить текст с буллитами,</a:t>
            </a:r>
          </a:p>
          <a:p>
            <a:pPr marL="285750" indent="-180000" algn="r">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Перечисление, </a:t>
            </a:r>
          </a:p>
          <a:p>
            <a:pPr marL="285750" indent="-180000" algn="r">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Или иные текстовые блоки</a:t>
            </a:r>
          </a:p>
        </p:txBody>
      </p:sp>
      <p:sp>
        <p:nvSpPr>
          <p:cNvPr id="2064" name="TextBox 2063">
            <a:extLst>
              <a:ext uri="{FF2B5EF4-FFF2-40B4-BE49-F238E27FC236}">
                <a16:creationId xmlns:a16="http://schemas.microsoft.com/office/drawing/2014/main" id="{DD7CA5E4-500B-47CC-1404-33EE7EBAC786}"/>
              </a:ext>
            </a:extLst>
          </p:cNvPr>
          <p:cNvSpPr txBox="1"/>
          <p:nvPr/>
        </p:nvSpPr>
        <p:spPr>
          <a:xfrm>
            <a:off x="9005398" y="4152208"/>
            <a:ext cx="2471103" cy="289310"/>
          </a:xfrm>
          <a:prstGeom prst="rect">
            <a:avLst/>
          </a:prstGeom>
          <a:noFill/>
        </p:spPr>
        <p:txBody>
          <a:bodyPr wrap="square" rtlCol="0">
            <a:spAutoFit/>
          </a:bodyPr>
          <a:lstStyle>
            <a:defPPr>
              <a:defRPr lang="ru-RU"/>
            </a:defPPr>
            <a:lvl1pPr algn="r">
              <a:lnSpc>
                <a:spcPct val="80000"/>
              </a:lnSpc>
              <a:defRPr>
                <a:solidFill>
                  <a:srgbClr val="0001FB"/>
                </a:solidFill>
                <a:latin typeface="Montserrat SemiBold" pitchFamily="2" charset="-52"/>
              </a:defRPr>
            </a:lvl1pPr>
          </a:lstStyle>
          <a:p>
            <a:r>
              <a:rPr lang="ru-RU" sz="1600" dirty="0">
                <a:solidFill>
                  <a:srgbClr val="006CDC"/>
                </a:solidFill>
                <a:latin typeface="ALS Sector Bold" panose="02000000000000000000" pitchFamily="50" charset="0"/>
              </a:rPr>
              <a:t>Угрозы</a:t>
            </a:r>
          </a:p>
        </p:txBody>
      </p:sp>
      <p:sp>
        <p:nvSpPr>
          <p:cNvPr id="2065" name="TextBox 2064">
            <a:extLst>
              <a:ext uri="{FF2B5EF4-FFF2-40B4-BE49-F238E27FC236}">
                <a16:creationId xmlns:a16="http://schemas.microsoft.com/office/drawing/2014/main" id="{4FA5DC20-8C07-D39B-81C7-F55EA0EEF414}"/>
              </a:ext>
            </a:extLst>
          </p:cNvPr>
          <p:cNvSpPr txBox="1"/>
          <p:nvPr/>
        </p:nvSpPr>
        <p:spPr>
          <a:xfrm>
            <a:off x="6191111" y="4544440"/>
            <a:ext cx="5324962" cy="1061829"/>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marL="285750" indent="-180000" algn="r">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Небольшой тестовый абзац, </a:t>
            </a:r>
          </a:p>
          <a:p>
            <a:pPr marL="285750" indent="-180000" algn="r">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В котором можно разместить текст с буллитами,</a:t>
            </a:r>
          </a:p>
          <a:p>
            <a:pPr marL="285750" indent="-180000" algn="r">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Перечисление, </a:t>
            </a:r>
          </a:p>
          <a:p>
            <a:pPr marL="285750" indent="-180000" algn="r">
              <a:spcBef>
                <a:spcPts val="600"/>
              </a:spcBef>
              <a:buFont typeface="Arial" panose="020B0604020202020204" pitchFamily="34" charset="0"/>
              <a:buChar char="•"/>
            </a:pPr>
            <a:r>
              <a:rPr lang="ru-RU" sz="1200" dirty="0">
                <a:latin typeface="ALS Sector Regular" panose="02000000000000000000" pitchFamily="50" charset="0"/>
                <a:cs typeface="ALS Sector Regular" panose="02000000000000000000" pitchFamily="50" charset="0"/>
              </a:rPr>
              <a:t>Или иные текстовые блоки</a:t>
            </a:r>
          </a:p>
        </p:txBody>
      </p:sp>
      <p:pic>
        <p:nvPicPr>
          <p:cNvPr id="2" name="Рисунок 24">
            <a:extLst>
              <a:ext uri="{FF2B5EF4-FFF2-40B4-BE49-F238E27FC236}">
                <a16:creationId xmlns:a16="http://schemas.microsoft.com/office/drawing/2014/main" id="{6B1F38BF-7EBE-3BBB-57C4-07BC2A8C5A1B}"/>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Lst>
          </a:blip>
          <a:stretch>
            <a:fillRect/>
          </a:stretch>
        </p:blipFill>
        <p:spPr>
          <a:xfrm>
            <a:off x="5535110" y="3749649"/>
            <a:ext cx="425252" cy="425252"/>
          </a:xfrm>
          <a:custGeom>
            <a:avLst/>
            <a:gdLst>
              <a:gd name="connsiteX0" fmla="*/ 64 w 425252"/>
              <a:gd name="connsiteY0" fmla="*/ 64 h 425252"/>
              <a:gd name="connsiteX1" fmla="*/ 425317 w 425252"/>
              <a:gd name="connsiteY1" fmla="*/ 64 h 425252"/>
              <a:gd name="connsiteX2" fmla="*/ 425317 w 425252"/>
              <a:gd name="connsiteY2" fmla="*/ 425317 h 425252"/>
              <a:gd name="connsiteX3" fmla="*/ 64 w 425252"/>
              <a:gd name="connsiteY3" fmla="*/ 425317 h 425252"/>
            </a:gdLst>
            <a:ahLst/>
            <a:cxnLst>
              <a:cxn ang="0">
                <a:pos x="connsiteX0" y="connsiteY0"/>
              </a:cxn>
              <a:cxn ang="0">
                <a:pos x="connsiteX1" y="connsiteY1"/>
              </a:cxn>
              <a:cxn ang="0">
                <a:pos x="connsiteX2" y="connsiteY2"/>
              </a:cxn>
              <a:cxn ang="0">
                <a:pos x="connsiteX3" y="connsiteY3"/>
              </a:cxn>
            </a:cxnLst>
            <a:rect l="l" t="t" r="r" b="b"/>
            <a:pathLst>
              <a:path w="425252" h="425252">
                <a:moveTo>
                  <a:pt x="64" y="64"/>
                </a:moveTo>
                <a:lnTo>
                  <a:pt x="425317" y="64"/>
                </a:lnTo>
                <a:lnTo>
                  <a:pt x="425317" y="425317"/>
                </a:lnTo>
                <a:lnTo>
                  <a:pt x="64" y="425317"/>
                </a:lnTo>
                <a:close/>
              </a:path>
            </a:pathLst>
          </a:custGeom>
        </p:spPr>
      </p:pic>
      <p:sp>
        <p:nvSpPr>
          <p:cNvPr id="4" name="Subtitle Text">
            <a:extLst>
              <a:ext uri="{FF2B5EF4-FFF2-40B4-BE49-F238E27FC236}">
                <a16:creationId xmlns:a16="http://schemas.microsoft.com/office/drawing/2014/main" id="{16D0D501-ADB5-4CDF-B458-7CB35C85B6EE}"/>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5" name="Прямая соединительная линия 4">
            <a:extLst>
              <a:ext uri="{FF2B5EF4-FFF2-40B4-BE49-F238E27FC236}">
                <a16:creationId xmlns:a16="http://schemas.microsoft.com/office/drawing/2014/main" id="{46AD99DF-B934-B125-4180-C1FEC30289C8}"/>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C16632E-06C4-E1B4-8382-29AE44C6FEE5}"/>
              </a:ext>
            </a:extLst>
          </p:cNvPr>
          <p:cNvSpPr txBox="1"/>
          <p:nvPr/>
        </p:nvSpPr>
        <p:spPr>
          <a:xfrm>
            <a:off x="406874" y="889435"/>
            <a:ext cx="10667526" cy="387798"/>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(вариации небольших текстовых схем)</a:t>
            </a:r>
          </a:p>
        </p:txBody>
      </p:sp>
      <p:sp>
        <p:nvSpPr>
          <p:cNvPr id="11" name="TextBox 10">
            <a:extLst>
              <a:ext uri="{FF2B5EF4-FFF2-40B4-BE49-F238E27FC236}">
                <a16:creationId xmlns:a16="http://schemas.microsoft.com/office/drawing/2014/main" id="{90E45C3E-DE07-1DA1-1826-5033E893DFBB}"/>
              </a:ext>
            </a:extLst>
          </p:cNvPr>
          <p:cNvSpPr txBox="1"/>
          <p:nvPr/>
        </p:nvSpPr>
        <p:spPr>
          <a:xfrm>
            <a:off x="11411698"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13</a:t>
            </a:r>
          </a:p>
        </p:txBody>
      </p:sp>
      <p:cxnSp>
        <p:nvCxnSpPr>
          <p:cNvPr id="12" name="Прямая соединительная линия 11">
            <a:extLst>
              <a:ext uri="{FF2B5EF4-FFF2-40B4-BE49-F238E27FC236}">
                <a16:creationId xmlns:a16="http://schemas.microsoft.com/office/drawing/2014/main" id="{3DC14CDE-152A-8CD5-DEFE-8BC99EDE8C8E}"/>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14" name="Рисунок 13">
            <a:extLst>
              <a:ext uri="{FF2B5EF4-FFF2-40B4-BE49-F238E27FC236}">
                <a16:creationId xmlns:a16="http://schemas.microsoft.com/office/drawing/2014/main" id="{6341136E-1B03-D080-5576-D45849F9536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326863" y="453525"/>
            <a:ext cx="349200" cy="349200"/>
          </a:xfrm>
          <a:prstGeom prst="rect">
            <a:avLst/>
          </a:prstGeom>
        </p:spPr>
      </p:pic>
      <p:pic>
        <p:nvPicPr>
          <p:cNvPr id="15" name="Рисунок 14">
            <a:extLst>
              <a:ext uri="{FF2B5EF4-FFF2-40B4-BE49-F238E27FC236}">
                <a16:creationId xmlns:a16="http://schemas.microsoft.com/office/drawing/2014/main" id="{D3AF04FC-6D10-E3EB-A1EF-DC2E001FC7B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865373" y="406426"/>
            <a:ext cx="425784" cy="425784"/>
          </a:xfrm>
          <a:prstGeom prst="rect">
            <a:avLst/>
          </a:prstGeom>
        </p:spPr>
      </p:pic>
    </p:spTree>
    <p:extLst>
      <p:ext uri="{BB962C8B-B14F-4D97-AF65-F5344CB8AC3E}">
        <p14:creationId xmlns:p14="http://schemas.microsoft.com/office/powerpoint/2010/main" val="27784663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2870505" y="3020985"/>
            <a:ext cx="6450991" cy="683264"/>
          </a:xfrm>
          <a:noFill/>
        </p:spPr>
        <p:txBody>
          <a:bodyPr wrap="square" rtlCol="0">
            <a:spAutoFit/>
          </a:bodyPr>
          <a:lstStyle/>
          <a:p>
            <a:pPr>
              <a:lnSpc>
                <a:spcPct val="80000"/>
              </a:lnSpc>
            </a:pPr>
            <a:r>
              <a:rPr lang="ru-RU" sz="2400" dirty="0">
                <a:solidFill>
                  <a:srgbClr val="1A1A19"/>
                </a:solidFill>
                <a:latin typeface="ALS Sector Bold" panose="02000000000000000000" pitchFamily="50" charset="0"/>
                <a:ea typeface="+mn-ea"/>
                <a:cs typeface="ALS Sector Regular" panose="02000000000000000000" pitchFamily="50" charset="0"/>
              </a:rPr>
              <a:t>Вместе к процветанию </a:t>
            </a:r>
            <a:br>
              <a:rPr lang="ru-RU" sz="2400" dirty="0">
                <a:solidFill>
                  <a:srgbClr val="1A1A19"/>
                </a:solidFill>
                <a:latin typeface="ALS Sector Bold" panose="02000000000000000000" pitchFamily="50" charset="0"/>
                <a:ea typeface="+mn-ea"/>
                <a:cs typeface="ALS Sector Regular" panose="02000000000000000000" pitchFamily="50" charset="0"/>
              </a:rPr>
            </a:br>
            <a:r>
              <a:rPr lang="ru-RU" sz="2400" dirty="0">
                <a:solidFill>
                  <a:srgbClr val="1A1A19"/>
                </a:solidFill>
                <a:latin typeface="ALS Sector Bold" panose="02000000000000000000" pitchFamily="50" charset="0"/>
                <a:ea typeface="+mn-ea"/>
                <a:cs typeface="ALS Sector Regular" panose="02000000000000000000" pitchFamily="50" charset="0"/>
              </a:rPr>
              <a:t>и улучшению качества жизни!</a:t>
            </a:r>
          </a:p>
        </p:txBody>
      </p:sp>
      <p:cxnSp>
        <p:nvCxnSpPr>
          <p:cNvPr id="29" name="Прямая соединительная линия 28">
            <a:extLst>
              <a:ext uri="{FF2B5EF4-FFF2-40B4-BE49-F238E27FC236}">
                <a16:creationId xmlns:a16="http://schemas.microsoft.com/office/drawing/2014/main" id="{FA7697AE-BF4B-494C-9BD3-F4BD06594096}"/>
              </a:ext>
            </a:extLst>
          </p:cNvPr>
          <p:cNvCxnSpPr>
            <a:cxnSpLocks/>
          </p:cNvCxnSpPr>
          <p:nvPr/>
        </p:nvCxnSpPr>
        <p:spPr>
          <a:xfrm>
            <a:off x="4367287" y="3885731"/>
            <a:ext cx="3457427" cy="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sp>
        <p:nvSpPr>
          <p:cNvPr id="30" name="Прямоугольник 29">
            <a:extLst>
              <a:ext uri="{FF2B5EF4-FFF2-40B4-BE49-F238E27FC236}">
                <a16:creationId xmlns:a16="http://schemas.microsoft.com/office/drawing/2014/main" id="{F319D4FD-5833-4725-82F1-6F425A6D008A}"/>
              </a:ext>
            </a:extLst>
          </p:cNvPr>
          <p:cNvSpPr/>
          <p:nvPr/>
        </p:nvSpPr>
        <p:spPr>
          <a:xfrm>
            <a:off x="3586163" y="4087151"/>
            <a:ext cx="5019675" cy="486287"/>
          </a:xfrm>
          <a:prstGeom prst="rect">
            <a:avLst/>
          </a:prstGeom>
          <a:noFill/>
        </p:spPr>
        <p:txBody>
          <a:bodyPr wrap="square" rtlCol="0">
            <a:spAutoFit/>
          </a:bodyPr>
          <a:lstStyle/>
          <a:p>
            <a:pPr algn="ctr">
              <a:lnSpc>
                <a:spcPct val="80000"/>
              </a:lnSpc>
            </a:pPr>
            <a:r>
              <a:rPr lang="ru-RU" sz="1600" dirty="0">
                <a:solidFill>
                  <a:srgbClr val="006CDC"/>
                </a:solidFill>
                <a:latin typeface="ALS Sector Bold" panose="02000000000000000000" pitchFamily="50" charset="0"/>
                <a:cs typeface="ALS Sector Regular" panose="02000000000000000000" pitchFamily="50" charset="0"/>
              </a:rPr>
              <a:t>Факультет </a:t>
            </a:r>
            <a:br>
              <a:rPr lang="ru-RU" sz="1600" dirty="0">
                <a:solidFill>
                  <a:srgbClr val="006CDC"/>
                </a:solidFill>
                <a:latin typeface="ALS Sector Bold" panose="02000000000000000000" pitchFamily="50" charset="0"/>
                <a:cs typeface="ALS Sector Regular" panose="02000000000000000000" pitchFamily="50" charset="0"/>
              </a:rPr>
            </a:br>
            <a:r>
              <a:rPr lang="ru-RU" sz="1600" dirty="0">
                <a:solidFill>
                  <a:srgbClr val="006CDC"/>
                </a:solidFill>
                <a:latin typeface="ALS Sector Bold" panose="02000000000000000000" pitchFamily="50" charset="0"/>
                <a:cs typeface="ALS Sector Regular" panose="02000000000000000000" pitchFamily="50" charset="0"/>
              </a:rPr>
              <a:t>«Биомедицинская техника»</a:t>
            </a:r>
          </a:p>
        </p:txBody>
      </p:sp>
      <p:sp>
        <p:nvSpPr>
          <p:cNvPr id="1008" name="TextBox 1007">
            <a:extLst>
              <a:ext uri="{FF2B5EF4-FFF2-40B4-BE49-F238E27FC236}">
                <a16:creationId xmlns:a16="http://schemas.microsoft.com/office/drawing/2014/main" id="{06A9DDDF-6A55-4D44-AD51-D3BDD195AF97}"/>
              </a:ext>
            </a:extLst>
          </p:cNvPr>
          <p:cNvSpPr txBox="1"/>
          <p:nvPr/>
        </p:nvSpPr>
        <p:spPr>
          <a:xfrm>
            <a:off x="5862763" y="5500561"/>
            <a:ext cx="466474" cy="246221"/>
          </a:xfrm>
          <a:prstGeom prst="rect">
            <a:avLst/>
          </a:prstGeom>
          <a:noFill/>
        </p:spPr>
        <p:txBody>
          <a:bodyPr wrap="none" lIns="0" tIns="0" rIns="0" bIns="0" rtlCol="0">
            <a:spAutoFit/>
          </a:bodyPr>
          <a:lstStyle>
            <a:defPPr>
              <a:defRPr lang="ru-RU"/>
            </a:defPPr>
            <a:lvl1pPr>
              <a:defRPr sz="1200">
                <a:latin typeface="ALS Sector Regular" panose="02000000000000000000" pitchFamily="50" charset="0"/>
                <a:ea typeface="+mj-ea"/>
                <a:cs typeface="ALS Sector Regular" panose="02000000000000000000" pitchFamily="50" charset="0"/>
              </a:defRPr>
            </a:lvl1pPr>
          </a:lstStyle>
          <a:p>
            <a:pPr algn="ctr"/>
            <a:r>
              <a:rPr lang="ru-RU" sz="1600" dirty="0">
                <a:solidFill>
                  <a:srgbClr val="1A1A19"/>
                </a:solidFill>
              </a:rPr>
              <a:t>ФИО</a:t>
            </a:r>
          </a:p>
        </p:txBody>
      </p:sp>
      <p:sp>
        <p:nvSpPr>
          <p:cNvPr id="1009" name="TextBox 1008">
            <a:extLst>
              <a:ext uri="{FF2B5EF4-FFF2-40B4-BE49-F238E27FC236}">
                <a16:creationId xmlns:a16="http://schemas.microsoft.com/office/drawing/2014/main" id="{10EE54B4-151D-4E02-8FB4-645B0E56EC1C}"/>
              </a:ext>
            </a:extLst>
          </p:cNvPr>
          <p:cNvSpPr txBox="1"/>
          <p:nvPr/>
        </p:nvSpPr>
        <p:spPr>
          <a:xfrm>
            <a:off x="5811467" y="5807473"/>
            <a:ext cx="569067" cy="246221"/>
          </a:xfrm>
          <a:prstGeom prst="rect">
            <a:avLst/>
          </a:prstGeom>
          <a:noFill/>
        </p:spPr>
        <p:txBody>
          <a:bodyPr wrap="none" lIns="0" tIns="0" rIns="0" bIns="0" rtlCol="0">
            <a:spAutoFit/>
          </a:bodyPr>
          <a:lstStyle>
            <a:defPPr>
              <a:defRPr lang="ru-RU"/>
            </a:defPPr>
            <a:lvl1pPr algn="ctr">
              <a:defRPr sz="1200">
                <a:latin typeface="ALS Sector Regular" panose="02000000000000000000" pitchFamily="50" charset="0"/>
                <a:ea typeface="+mj-ea"/>
                <a:cs typeface="ALS Sector Regular" panose="02000000000000000000" pitchFamily="50" charset="0"/>
              </a:defRPr>
            </a:lvl1pPr>
          </a:lstStyle>
          <a:p>
            <a:r>
              <a:rPr lang="ru-RU" sz="1600" dirty="0">
                <a:solidFill>
                  <a:srgbClr val="1A1A19"/>
                </a:solidFill>
              </a:rPr>
              <a:t>почта</a:t>
            </a:r>
          </a:p>
        </p:txBody>
      </p:sp>
      <p:sp>
        <p:nvSpPr>
          <p:cNvPr id="6" name="Прямоугольник: скругленные углы 5">
            <a:extLst>
              <a:ext uri="{FF2B5EF4-FFF2-40B4-BE49-F238E27FC236}">
                <a16:creationId xmlns:a16="http://schemas.microsoft.com/office/drawing/2014/main" id="{C9274FDC-ECFB-AF6E-5F4A-7C5B42FE2AF6}"/>
              </a:ext>
            </a:extLst>
          </p:cNvPr>
          <p:cNvSpPr/>
          <p:nvPr/>
        </p:nvSpPr>
        <p:spPr>
          <a:xfrm>
            <a:off x="515938" y="446261"/>
            <a:ext cx="11160125" cy="5965479"/>
          </a:xfrm>
          <a:prstGeom prst="roundRect">
            <a:avLst>
              <a:gd name="adj" fmla="val 1697"/>
            </a:avLst>
          </a:prstGeom>
          <a:noFill/>
          <a:ln w="25400">
            <a:gradFill flip="none" rotWithShape="1">
              <a:gsLst>
                <a:gs pos="0">
                  <a:srgbClr val="00B8FF"/>
                </a:gs>
                <a:gs pos="100000">
                  <a:srgbClr val="54FF9F"/>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12" name="Группа 11">
            <a:extLst>
              <a:ext uri="{FF2B5EF4-FFF2-40B4-BE49-F238E27FC236}">
                <a16:creationId xmlns:a16="http://schemas.microsoft.com/office/drawing/2014/main" id="{206C0FB9-F140-97D7-14AA-51DA64FC793E}"/>
              </a:ext>
            </a:extLst>
          </p:cNvPr>
          <p:cNvGrpSpPr/>
          <p:nvPr/>
        </p:nvGrpSpPr>
        <p:grpSpPr>
          <a:xfrm>
            <a:off x="10099746" y="572955"/>
            <a:ext cx="1357865" cy="723600"/>
            <a:chOff x="414972" y="5754555"/>
            <a:chExt cx="1357865" cy="723600"/>
          </a:xfrm>
        </p:grpSpPr>
        <p:pic>
          <p:nvPicPr>
            <p:cNvPr id="13" name="Рисунок 12">
              <a:extLst>
                <a:ext uri="{FF2B5EF4-FFF2-40B4-BE49-F238E27FC236}">
                  <a16:creationId xmlns:a16="http://schemas.microsoft.com/office/drawing/2014/main" id="{0AC7E60B-7937-E0AB-921F-2A3119DCFD4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2437" y="5837647"/>
              <a:ext cx="590400" cy="590400"/>
            </a:xfrm>
            <a:prstGeom prst="rect">
              <a:avLst/>
            </a:prstGeom>
          </p:spPr>
        </p:pic>
        <p:pic>
          <p:nvPicPr>
            <p:cNvPr id="14" name="Рисунок 13">
              <a:extLst>
                <a:ext uri="{FF2B5EF4-FFF2-40B4-BE49-F238E27FC236}">
                  <a16:creationId xmlns:a16="http://schemas.microsoft.com/office/drawing/2014/main" id="{01853DC0-7CD1-DA39-E8A3-3E4238826ED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4972" y="5754555"/>
              <a:ext cx="723600" cy="723600"/>
            </a:xfrm>
            <a:prstGeom prst="rect">
              <a:avLst/>
            </a:prstGeom>
          </p:spPr>
        </p:pic>
      </p:grpSp>
      <p:sp>
        <p:nvSpPr>
          <p:cNvPr id="15" name="Прямоугольник 14">
            <a:extLst>
              <a:ext uri="{FF2B5EF4-FFF2-40B4-BE49-F238E27FC236}">
                <a16:creationId xmlns:a16="http://schemas.microsoft.com/office/drawing/2014/main" id="{58757260-4D5B-30E9-428A-E0D57DDFD3B7}"/>
              </a:ext>
            </a:extLst>
          </p:cNvPr>
          <p:cNvSpPr/>
          <p:nvPr/>
        </p:nvSpPr>
        <p:spPr>
          <a:xfrm>
            <a:off x="3586163" y="2151796"/>
            <a:ext cx="5019675" cy="486287"/>
          </a:xfrm>
          <a:prstGeom prst="rect">
            <a:avLst/>
          </a:prstGeom>
          <a:noFill/>
        </p:spPr>
        <p:txBody>
          <a:bodyPr wrap="square" rtlCol="0">
            <a:spAutoFit/>
          </a:bodyPr>
          <a:lstStyle/>
          <a:p>
            <a:pPr algn="ctr">
              <a:lnSpc>
                <a:spcPct val="80000"/>
              </a:lnSpc>
            </a:pPr>
            <a:r>
              <a:rPr lang="ru-RU" sz="1600" dirty="0">
                <a:solidFill>
                  <a:srgbClr val="006CDC"/>
                </a:solidFill>
                <a:latin typeface="ALS Sector Bold" panose="02000000000000000000" pitchFamily="50" charset="0"/>
                <a:cs typeface="ALS Sector Regular" panose="02000000000000000000" pitchFamily="50" charset="0"/>
              </a:rPr>
              <a:t>Кластер</a:t>
            </a:r>
            <a:br>
              <a:rPr lang="ru-RU" sz="1600" dirty="0">
                <a:solidFill>
                  <a:srgbClr val="006CDC"/>
                </a:solidFill>
                <a:latin typeface="ALS Sector Bold" panose="02000000000000000000" pitchFamily="50" charset="0"/>
                <a:cs typeface="ALS Sector Regular" panose="02000000000000000000" pitchFamily="50" charset="0"/>
              </a:rPr>
            </a:br>
            <a:r>
              <a:rPr lang="ru-RU" sz="1600" dirty="0">
                <a:solidFill>
                  <a:srgbClr val="006CDC"/>
                </a:solidFill>
                <a:latin typeface="ALS Sector Bold" panose="02000000000000000000" pitchFamily="50" charset="0"/>
                <a:cs typeface="ALS Sector Regular" panose="02000000000000000000" pitchFamily="50" charset="0"/>
              </a:rPr>
              <a:t>«Инженерия в науках о жизни»</a:t>
            </a:r>
          </a:p>
        </p:txBody>
      </p:sp>
    </p:spTree>
    <p:extLst>
      <p:ext uri="{BB962C8B-B14F-4D97-AF65-F5344CB8AC3E}">
        <p14:creationId xmlns:p14="http://schemas.microsoft.com/office/powerpoint/2010/main" val="697093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Прямоугольник 10">
            <a:extLst>
              <a:ext uri="{FF2B5EF4-FFF2-40B4-BE49-F238E27FC236}">
                <a16:creationId xmlns:a16="http://schemas.microsoft.com/office/drawing/2014/main" id="{78DBA8F2-ED67-451E-B8EB-D429B55D8093}"/>
              </a:ext>
            </a:extLst>
          </p:cNvPr>
          <p:cNvSpPr/>
          <p:nvPr/>
        </p:nvSpPr>
        <p:spPr>
          <a:xfrm>
            <a:off x="8420540" y="1"/>
            <a:ext cx="3767827" cy="6857999"/>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TextBox 14">
            <a:extLst>
              <a:ext uri="{FF2B5EF4-FFF2-40B4-BE49-F238E27FC236}">
                <a16:creationId xmlns:a16="http://schemas.microsoft.com/office/drawing/2014/main" id="{BCA6E40A-5C57-BE74-7516-6E64A11CA085}"/>
              </a:ext>
            </a:extLst>
          </p:cNvPr>
          <p:cNvSpPr txBox="1"/>
          <p:nvPr/>
        </p:nvSpPr>
        <p:spPr>
          <a:xfrm>
            <a:off x="9557747" y="3259723"/>
            <a:ext cx="1493413" cy="338554"/>
          </a:xfrm>
          <a:prstGeom prst="rect">
            <a:avLst/>
          </a:prstGeom>
          <a:noFill/>
        </p:spPr>
        <p:txBody>
          <a:bodyPr wrap="square" rtlCol="0">
            <a:spAutoFit/>
          </a:bodyPr>
          <a:lstStyle/>
          <a:p>
            <a:pPr algn="ctr">
              <a:spcBef>
                <a:spcPts val="600"/>
              </a:spcBef>
            </a:pPr>
            <a:r>
              <a:rPr lang="ru-RU" sz="1600" spc="300" dirty="0">
                <a:solidFill>
                  <a:srgbClr val="1A1A19"/>
                </a:solidFill>
                <a:latin typeface="ALS Sector Bold" panose="02000000000000000000" pitchFamily="50" charset="0"/>
              </a:rPr>
              <a:t>ФОТО</a:t>
            </a:r>
          </a:p>
        </p:txBody>
      </p:sp>
      <p:sp>
        <p:nvSpPr>
          <p:cNvPr id="29" name="TextBox 28">
            <a:extLst>
              <a:ext uri="{FF2B5EF4-FFF2-40B4-BE49-F238E27FC236}">
                <a16:creationId xmlns:a16="http://schemas.microsoft.com/office/drawing/2014/main" id="{55AB9F18-5DB0-4E84-9D85-9E09A9AE9141}"/>
              </a:ext>
            </a:extLst>
          </p:cNvPr>
          <p:cNvSpPr txBox="1"/>
          <p:nvPr/>
        </p:nvSpPr>
        <p:spPr>
          <a:xfrm>
            <a:off x="404995" y="3240835"/>
            <a:ext cx="4540631" cy="1092607"/>
          </a:xfrm>
          <a:prstGeom prst="rect">
            <a:avLst/>
          </a:prstGeom>
          <a:noFill/>
        </p:spPr>
        <p:txBody>
          <a:bodyPr wrap="square" rtlCol="0">
            <a:spAutoFit/>
          </a:bodyPr>
          <a:lstStyle/>
          <a:p>
            <a:pPr>
              <a:spcBef>
                <a:spcPts val="600"/>
              </a:spcBef>
            </a:pPr>
            <a:r>
              <a:rPr lang="ru-RU" sz="1200" dirty="0">
                <a:solidFill>
                  <a:srgbClr val="1A1A19"/>
                </a:solidFill>
                <a:latin typeface="ALS Sector Regular" panose="02000000000000000000" pitchFamily="50" charset="0"/>
                <a:cs typeface="ALS Sector Regular" panose="02000000000000000000" pitchFamily="50" charset="0"/>
              </a:rPr>
              <a:t>В этом текстовом блоке выступающий </a:t>
            </a:r>
            <a:br>
              <a:rPr lang="en-US"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может кратко отразить свои характеристики, </a:t>
            </a:r>
            <a:br>
              <a:rPr lang="en-US"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которые посчитает нужным</a:t>
            </a:r>
          </a:p>
          <a:p>
            <a:pPr>
              <a:spcBef>
                <a:spcPts val="600"/>
              </a:spcBef>
            </a:pPr>
            <a:r>
              <a:rPr lang="ru-RU" sz="1200" dirty="0">
                <a:solidFill>
                  <a:srgbClr val="1A1A19"/>
                </a:solidFill>
                <a:latin typeface="ALS Sector Regular" panose="02000000000000000000" pitchFamily="50" charset="0"/>
                <a:cs typeface="ALS Sector Regular" panose="02000000000000000000" pitchFamily="50" charset="0"/>
              </a:rPr>
              <a:t>Либо здесь можно разместить краткую рецензию </a:t>
            </a:r>
            <a:br>
              <a:rPr lang="en-US"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на выступление или иную необходимую информацию</a:t>
            </a:r>
          </a:p>
        </p:txBody>
      </p:sp>
      <p:sp>
        <p:nvSpPr>
          <p:cNvPr id="14" name="TextBox 13">
            <a:extLst>
              <a:ext uri="{FF2B5EF4-FFF2-40B4-BE49-F238E27FC236}">
                <a16:creationId xmlns:a16="http://schemas.microsoft.com/office/drawing/2014/main" id="{0552E5A4-C190-ADDE-D2B2-9A96C8B90C00}"/>
              </a:ext>
            </a:extLst>
          </p:cNvPr>
          <p:cNvSpPr txBox="1"/>
          <p:nvPr/>
        </p:nvSpPr>
        <p:spPr>
          <a:xfrm>
            <a:off x="414972" y="2524559"/>
            <a:ext cx="4944271" cy="387798"/>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2400" dirty="0">
                <a:solidFill>
                  <a:srgbClr val="006CDC"/>
                </a:solidFill>
                <a:latin typeface="ALS Sector Bold" panose="02000000000000000000" pitchFamily="50" charset="0"/>
                <a:cs typeface="ALS Sector Regular" panose="02000000000000000000" pitchFamily="50" charset="0"/>
              </a:rPr>
              <a:t>ФИО</a:t>
            </a:r>
            <a:r>
              <a:rPr lang="ru-RU" sz="2400" dirty="0">
                <a:latin typeface="ALS Sector Bold" panose="02000000000000000000" pitchFamily="50" charset="0"/>
                <a:cs typeface="ALS Sector Regular" panose="02000000000000000000" pitchFamily="50" charset="0"/>
              </a:rPr>
              <a:t> </a:t>
            </a:r>
            <a:r>
              <a:rPr lang="ru-RU" sz="2400" dirty="0">
                <a:solidFill>
                  <a:srgbClr val="1A1A19"/>
                </a:solidFill>
                <a:latin typeface="ALS Sector Bold" panose="02000000000000000000" pitchFamily="50" charset="0"/>
                <a:cs typeface="ALS Sector Regular" panose="02000000000000000000" pitchFamily="50" charset="0"/>
              </a:rPr>
              <a:t>выступающего</a:t>
            </a:r>
          </a:p>
        </p:txBody>
      </p:sp>
      <p:grpSp>
        <p:nvGrpSpPr>
          <p:cNvPr id="7" name="Группа 6">
            <a:extLst>
              <a:ext uri="{FF2B5EF4-FFF2-40B4-BE49-F238E27FC236}">
                <a16:creationId xmlns:a16="http://schemas.microsoft.com/office/drawing/2014/main" id="{3DF5593E-B938-F313-1F1A-48F4D3148331}"/>
              </a:ext>
            </a:extLst>
          </p:cNvPr>
          <p:cNvGrpSpPr/>
          <p:nvPr/>
        </p:nvGrpSpPr>
        <p:grpSpPr>
          <a:xfrm>
            <a:off x="531177" y="453668"/>
            <a:ext cx="3012123" cy="405518"/>
            <a:chOff x="531177" y="453668"/>
            <a:chExt cx="3012123" cy="405518"/>
          </a:xfrm>
        </p:grpSpPr>
        <p:sp>
          <p:nvSpPr>
            <p:cNvPr id="6" name="Прямоугольник: скругленные углы 5">
              <a:extLst>
                <a:ext uri="{FF2B5EF4-FFF2-40B4-BE49-F238E27FC236}">
                  <a16:creationId xmlns:a16="http://schemas.microsoft.com/office/drawing/2014/main" id="{C123DDA9-9D71-4773-9451-98C413A5CC5C}"/>
                </a:ext>
              </a:extLst>
            </p:cNvPr>
            <p:cNvSpPr/>
            <p:nvPr/>
          </p:nvSpPr>
          <p:spPr>
            <a:xfrm>
              <a:off x="531177" y="453668"/>
              <a:ext cx="2821623" cy="405518"/>
            </a:xfrm>
            <a:prstGeom prst="roundRect">
              <a:avLst/>
            </a:prstGeom>
            <a:noFill/>
            <a:ln w="25400">
              <a:gradFill flip="none" rotWithShape="1">
                <a:gsLst>
                  <a:gs pos="0">
                    <a:srgbClr val="00B8FF"/>
                  </a:gs>
                  <a:gs pos="100000">
                    <a:srgbClr val="54FF9F"/>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00" dirty="0">
                <a:noFill/>
                <a:latin typeface="Montserrat Bold" panose="00000800000000000000" pitchFamily="2" charset="-52"/>
              </a:endParaRPr>
            </a:p>
          </p:txBody>
        </p:sp>
        <p:sp>
          <p:nvSpPr>
            <p:cNvPr id="17" name="TextBox 16">
              <a:extLst>
                <a:ext uri="{FF2B5EF4-FFF2-40B4-BE49-F238E27FC236}">
                  <a16:creationId xmlns:a16="http://schemas.microsoft.com/office/drawing/2014/main" id="{B35C8378-A125-1F04-4D13-0E5E2C59EC2A}"/>
                </a:ext>
              </a:extLst>
            </p:cNvPr>
            <p:cNvSpPr txBox="1"/>
            <p:nvPr/>
          </p:nvSpPr>
          <p:spPr>
            <a:xfrm>
              <a:off x="547583" y="515948"/>
              <a:ext cx="2995717" cy="276999"/>
            </a:xfrm>
            <a:prstGeom prst="rect">
              <a:avLst/>
            </a:prstGeom>
            <a:noFill/>
          </p:spPr>
          <p:txBody>
            <a:bodyPr wrap="square" rtlCol="0">
              <a:spAutoFit/>
            </a:bodyPr>
            <a:lstStyle>
              <a:defPPr>
                <a:defRPr lang="ru-RU"/>
              </a:defPPr>
              <a:lvl1pPr>
                <a:spcBef>
                  <a:spcPts val="600"/>
                </a:spcBef>
                <a:defRPr sz="1200">
                  <a:latin typeface="ALS Sector Regular" panose="02000000000000000000" pitchFamily="50" charset="0"/>
                  <a:cs typeface="ALS Sector Regular" panose="02000000000000000000" pitchFamily="50" charset="0"/>
                </a:defRPr>
              </a:lvl1pPr>
            </a:lstStyle>
            <a:p>
              <a:r>
                <a:rPr lang="ru-RU" dirty="0">
                  <a:solidFill>
                    <a:srgbClr val="1A1A19"/>
                  </a:solidFill>
                </a:rPr>
                <a:t>Научная степень или иная регалия</a:t>
              </a:r>
            </a:p>
          </p:txBody>
        </p:sp>
      </p:grpSp>
      <p:sp>
        <p:nvSpPr>
          <p:cNvPr id="10" name="TextBox 9">
            <a:extLst>
              <a:ext uri="{FF2B5EF4-FFF2-40B4-BE49-F238E27FC236}">
                <a16:creationId xmlns:a16="http://schemas.microsoft.com/office/drawing/2014/main" id="{F93F34C4-9727-489E-A471-D3363CD0C829}"/>
              </a:ext>
            </a:extLst>
          </p:cNvPr>
          <p:cNvSpPr txBox="1"/>
          <p:nvPr/>
        </p:nvSpPr>
        <p:spPr>
          <a:xfrm>
            <a:off x="5413255" y="768234"/>
            <a:ext cx="2029826" cy="338554"/>
          </a:xfrm>
          <a:prstGeom prst="rect">
            <a:avLst/>
          </a:prstGeom>
          <a:noFill/>
        </p:spPr>
        <p:txBody>
          <a:bodyPr wrap="square" rtlCol="0">
            <a:spAutoFit/>
          </a:bodyPr>
          <a:lstStyle/>
          <a:p>
            <a:r>
              <a:rPr lang="ru-RU" sz="1600" dirty="0">
                <a:solidFill>
                  <a:srgbClr val="1A1A19"/>
                </a:solidFill>
                <a:latin typeface="ALS Sector Bold" panose="02000000000000000000" pitchFamily="50" charset="0"/>
              </a:rPr>
              <a:t>Подзаголовок</a:t>
            </a:r>
          </a:p>
        </p:txBody>
      </p:sp>
      <p:sp>
        <p:nvSpPr>
          <p:cNvPr id="23" name="TextBox 22">
            <a:extLst>
              <a:ext uri="{FF2B5EF4-FFF2-40B4-BE49-F238E27FC236}">
                <a16:creationId xmlns:a16="http://schemas.microsoft.com/office/drawing/2014/main" id="{8A1F866F-014C-D03D-08CE-3BD7AABB7B09}"/>
              </a:ext>
            </a:extLst>
          </p:cNvPr>
          <p:cNvSpPr txBox="1"/>
          <p:nvPr/>
        </p:nvSpPr>
        <p:spPr>
          <a:xfrm>
            <a:off x="5416105" y="292295"/>
            <a:ext cx="522515" cy="461665"/>
          </a:xfrm>
          <a:prstGeom prst="rect">
            <a:avLst/>
          </a:prstGeom>
          <a:noFill/>
        </p:spPr>
        <p:txBody>
          <a:bodyPr wrap="none" rtlCol="0">
            <a:spAutoFit/>
          </a:bodyPr>
          <a:lstStyle/>
          <a:p>
            <a:r>
              <a:rPr lang="ru-RU" sz="2400" dirty="0">
                <a:solidFill>
                  <a:srgbClr val="006CDC"/>
                </a:solidFill>
                <a:latin typeface="ALS Sector Bold" panose="02000000000000000000" pitchFamily="50" charset="0"/>
              </a:rPr>
              <a:t>01</a:t>
            </a:r>
          </a:p>
        </p:txBody>
      </p:sp>
      <p:sp>
        <p:nvSpPr>
          <p:cNvPr id="24" name="TextBox 23">
            <a:extLst>
              <a:ext uri="{FF2B5EF4-FFF2-40B4-BE49-F238E27FC236}">
                <a16:creationId xmlns:a16="http://schemas.microsoft.com/office/drawing/2014/main" id="{F698B199-F241-071F-8011-3B39E3FDEF83}"/>
              </a:ext>
            </a:extLst>
          </p:cNvPr>
          <p:cNvSpPr txBox="1"/>
          <p:nvPr/>
        </p:nvSpPr>
        <p:spPr>
          <a:xfrm>
            <a:off x="5429448" y="1121063"/>
            <a:ext cx="2029826" cy="461665"/>
          </a:xfrm>
          <a:prstGeom prst="rect">
            <a:avLst/>
          </a:prstGeom>
          <a:noFill/>
        </p:spPr>
        <p:txBody>
          <a:bodyPr wrap="square" rtlCol="0">
            <a:spAutoFit/>
          </a:bodyPr>
          <a:lstStyle>
            <a:defPPr>
              <a:defRPr lang="ru-RU"/>
            </a:defPPr>
            <a:lvl1pPr>
              <a:spcBef>
                <a:spcPts val="600"/>
              </a:spcBef>
              <a:defRPr sz="1200">
                <a:latin typeface="ALS Sector Regular" panose="02000000000000000000" pitchFamily="50" charset="0"/>
                <a:cs typeface="ALS Sector Regular" panose="02000000000000000000" pitchFamily="50" charset="0"/>
              </a:defRPr>
            </a:lvl1pPr>
          </a:lstStyle>
          <a:p>
            <a:r>
              <a:rPr lang="ru-RU" dirty="0">
                <a:solidFill>
                  <a:srgbClr val="1A1A19"/>
                </a:solidFill>
              </a:rPr>
              <a:t>Текст, характеризующий </a:t>
            </a:r>
            <a:br>
              <a:rPr lang="ru-RU" dirty="0">
                <a:solidFill>
                  <a:srgbClr val="1A1A19"/>
                </a:solidFill>
              </a:rPr>
            </a:br>
            <a:r>
              <a:rPr lang="ru-RU" dirty="0">
                <a:solidFill>
                  <a:srgbClr val="1A1A19"/>
                </a:solidFill>
              </a:rPr>
              <a:t>структуру выступления</a:t>
            </a:r>
          </a:p>
        </p:txBody>
      </p:sp>
      <p:sp>
        <p:nvSpPr>
          <p:cNvPr id="41" name="TextBox 40">
            <a:extLst>
              <a:ext uri="{FF2B5EF4-FFF2-40B4-BE49-F238E27FC236}">
                <a16:creationId xmlns:a16="http://schemas.microsoft.com/office/drawing/2014/main" id="{9360D0BD-AB71-4F2B-93E0-993CC7474000}"/>
              </a:ext>
            </a:extLst>
          </p:cNvPr>
          <p:cNvSpPr txBox="1"/>
          <p:nvPr/>
        </p:nvSpPr>
        <p:spPr>
          <a:xfrm>
            <a:off x="5412781" y="3228102"/>
            <a:ext cx="2029826" cy="338554"/>
          </a:xfrm>
          <a:prstGeom prst="rect">
            <a:avLst/>
          </a:prstGeom>
          <a:noFill/>
        </p:spPr>
        <p:txBody>
          <a:bodyPr wrap="square" rtlCol="0">
            <a:spAutoFit/>
          </a:bodyPr>
          <a:lstStyle/>
          <a:p>
            <a:r>
              <a:rPr lang="ru-RU" sz="1600" dirty="0">
                <a:solidFill>
                  <a:srgbClr val="1A1A19"/>
                </a:solidFill>
                <a:latin typeface="ALS Sector Bold" panose="02000000000000000000" pitchFamily="50" charset="0"/>
              </a:rPr>
              <a:t>Подзаголовок</a:t>
            </a:r>
          </a:p>
        </p:txBody>
      </p:sp>
      <p:sp>
        <p:nvSpPr>
          <p:cNvPr id="42" name="TextBox 41">
            <a:extLst>
              <a:ext uri="{FF2B5EF4-FFF2-40B4-BE49-F238E27FC236}">
                <a16:creationId xmlns:a16="http://schemas.microsoft.com/office/drawing/2014/main" id="{FBFDB650-62C1-4B90-ABC6-2EBD7229B356}"/>
              </a:ext>
            </a:extLst>
          </p:cNvPr>
          <p:cNvSpPr txBox="1"/>
          <p:nvPr/>
        </p:nvSpPr>
        <p:spPr>
          <a:xfrm>
            <a:off x="5416701" y="2752163"/>
            <a:ext cx="549894" cy="461665"/>
          </a:xfrm>
          <a:prstGeom prst="rect">
            <a:avLst/>
          </a:prstGeom>
          <a:noFill/>
        </p:spPr>
        <p:txBody>
          <a:bodyPr wrap="none" rtlCol="0">
            <a:spAutoFit/>
          </a:bodyPr>
          <a:lstStyle>
            <a:defPPr>
              <a:defRPr lang="ru-RU"/>
            </a:defPPr>
            <a:lvl1pPr>
              <a:defRPr sz="2800">
                <a:solidFill>
                  <a:srgbClr val="02488D"/>
                </a:solidFill>
                <a:latin typeface="Montserrat ExtraBold" panose="00000900000000000000" pitchFamily="2" charset="-52"/>
              </a:defRPr>
            </a:lvl1pPr>
          </a:lstStyle>
          <a:p>
            <a:r>
              <a:rPr lang="ru-RU" sz="2400" dirty="0">
                <a:solidFill>
                  <a:srgbClr val="006CDC"/>
                </a:solidFill>
                <a:latin typeface="ALS Sector Bold" panose="02000000000000000000" pitchFamily="50" charset="0"/>
              </a:rPr>
              <a:t>02</a:t>
            </a:r>
          </a:p>
        </p:txBody>
      </p:sp>
      <p:sp>
        <p:nvSpPr>
          <p:cNvPr id="43" name="TextBox 42">
            <a:extLst>
              <a:ext uri="{FF2B5EF4-FFF2-40B4-BE49-F238E27FC236}">
                <a16:creationId xmlns:a16="http://schemas.microsoft.com/office/drawing/2014/main" id="{91F2D7D1-B3A6-496D-8E19-215998A77FCD}"/>
              </a:ext>
            </a:extLst>
          </p:cNvPr>
          <p:cNvSpPr txBox="1"/>
          <p:nvPr/>
        </p:nvSpPr>
        <p:spPr>
          <a:xfrm>
            <a:off x="5429448" y="3580931"/>
            <a:ext cx="2029826" cy="461665"/>
          </a:xfrm>
          <a:prstGeom prst="rect">
            <a:avLst/>
          </a:prstGeom>
          <a:noFill/>
        </p:spPr>
        <p:txBody>
          <a:bodyPr wrap="square" rtlCol="0">
            <a:spAutoFit/>
          </a:bodyPr>
          <a:lstStyle>
            <a:defPPr>
              <a:defRPr lang="ru-RU"/>
            </a:defPPr>
            <a:lvl1pPr>
              <a:spcBef>
                <a:spcPts val="600"/>
              </a:spcBef>
              <a:defRPr sz="1200">
                <a:latin typeface="ALS Sector Regular" panose="02000000000000000000" pitchFamily="50" charset="0"/>
                <a:cs typeface="ALS Sector Regular" panose="02000000000000000000" pitchFamily="50" charset="0"/>
              </a:defRPr>
            </a:lvl1pPr>
          </a:lstStyle>
          <a:p>
            <a:r>
              <a:rPr lang="ru-RU" dirty="0">
                <a:solidFill>
                  <a:srgbClr val="1A1A19"/>
                </a:solidFill>
              </a:rPr>
              <a:t>Текст, характеризующий </a:t>
            </a:r>
            <a:br>
              <a:rPr lang="ru-RU" dirty="0">
                <a:solidFill>
                  <a:srgbClr val="1A1A19"/>
                </a:solidFill>
              </a:rPr>
            </a:br>
            <a:r>
              <a:rPr lang="ru-RU" dirty="0">
                <a:solidFill>
                  <a:srgbClr val="1A1A19"/>
                </a:solidFill>
              </a:rPr>
              <a:t>структуру выступления</a:t>
            </a:r>
          </a:p>
        </p:txBody>
      </p:sp>
      <p:sp>
        <p:nvSpPr>
          <p:cNvPr id="44" name="TextBox 43">
            <a:extLst>
              <a:ext uri="{FF2B5EF4-FFF2-40B4-BE49-F238E27FC236}">
                <a16:creationId xmlns:a16="http://schemas.microsoft.com/office/drawing/2014/main" id="{12BAB9E4-839F-4F41-8965-35F1ED6DF67B}"/>
              </a:ext>
            </a:extLst>
          </p:cNvPr>
          <p:cNvSpPr txBox="1"/>
          <p:nvPr/>
        </p:nvSpPr>
        <p:spPr>
          <a:xfrm>
            <a:off x="5413255" y="5687970"/>
            <a:ext cx="2029826" cy="338554"/>
          </a:xfrm>
          <a:prstGeom prst="rect">
            <a:avLst/>
          </a:prstGeom>
          <a:noFill/>
        </p:spPr>
        <p:txBody>
          <a:bodyPr wrap="square" rtlCol="0">
            <a:spAutoFit/>
          </a:bodyPr>
          <a:lstStyle/>
          <a:p>
            <a:r>
              <a:rPr lang="ru-RU" sz="1600" dirty="0">
                <a:solidFill>
                  <a:srgbClr val="1A1A19"/>
                </a:solidFill>
                <a:latin typeface="ALS Sector Bold" panose="02000000000000000000" pitchFamily="50" charset="0"/>
              </a:rPr>
              <a:t>Подзаголовок</a:t>
            </a:r>
          </a:p>
        </p:txBody>
      </p:sp>
      <p:sp>
        <p:nvSpPr>
          <p:cNvPr id="45" name="TextBox 44">
            <a:extLst>
              <a:ext uri="{FF2B5EF4-FFF2-40B4-BE49-F238E27FC236}">
                <a16:creationId xmlns:a16="http://schemas.microsoft.com/office/drawing/2014/main" id="{6B8E8C97-3BAB-40EC-858A-3B824A3ABD2E}"/>
              </a:ext>
            </a:extLst>
          </p:cNvPr>
          <p:cNvSpPr txBox="1"/>
          <p:nvPr/>
        </p:nvSpPr>
        <p:spPr>
          <a:xfrm>
            <a:off x="5415162" y="5212031"/>
            <a:ext cx="551946" cy="461665"/>
          </a:xfrm>
          <a:prstGeom prst="rect">
            <a:avLst/>
          </a:prstGeom>
          <a:noFill/>
        </p:spPr>
        <p:txBody>
          <a:bodyPr wrap="none" rtlCol="0">
            <a:spAutoFit/>
          </a:bodyPr>
          <a:lstStyle>
            <a:defPPr>
              <a:defRPr lang="ru-RU"/>
            </a:defPPr>
            <a:lvl1pPr>
              <a:defRPr sz="2800">
                <a:solidFill>
                  <a:srgbClr val="02488D"/>
                </a:solidFill>
                <a:latin typeface="Montserrat ExtraBold" panose="00000900000000000000" pitchFamily="2" charset="-52"/>
              </a:defRPr>
            </a:lvl1pPr>
          </a:lstStyle>
          <a:p>
            <a:r>
              <a:rPr lang="ru-RU" sz="2400" dirty="0">
                <a:solidFill>
                  <a:srgbClr val="006CDC"/>
                </a:solidFill>
                <a:latin typeface="ALS Sector Bold" panose="02000000000000000000" pitchFamily="50" charset="0"/>
              </a:rPr>
              <a:t>03</a:t>
            </a:r>
          </a:p>
        </p:txBody>
      </p:sp>
      <p:sp>
        <p:nvSpPr>
          <p:cNvPr id="46" name="TextBox 45">
            <a:extLst>
              <a:ext uri="{FF2B5EF4-FFF2-40B4-BE49-F238E27FC236}">
                <a16:creationId xmlns:a16="http://schemas.microsoft.com/office/drawing/2014/main" id="{EC6257C8-AE51-4C0A-AEF0-3C9D04ED4D49}"/>
              </a:ext>
            </a:extLst>
          </p:cNvPr>
          <p:cNvSpPr txBox="1"/>
          <p:nvPr/>
        </p:nvSpPr>
        <p:spPr>
          <a:xfrm>
            <a:off x="5429448" y="6040799"/>
            <a:ext cx="2029826" cy="461665"/>
          </a:xfrm>
          <a:prstGeom prst="rect">
            <a:avLst/>
          </a:prstGeom>
          <a:noFill/>
        </p:spPr>
        <p:txBody>
          <a:bodyPr wrap="square" rtlCol="0">
            <a:spAutoFit/>
          </a:bodyPr>
          <a:lstStyle>
            <a:defPPr>
              <a:defRPr lang="ru-RU"/>
            </a:defPPr>
            <a:lvl1pPr>
              <a:spcBef>
                <a:spcPts val="600"/>
              </a:spcBef>
              <a:defRPr sz="1200">
                <a:latin typeface="ALS Sector Regular" panose="02000000000000000000" pitchFamily="50" charset="0"/>
                <a:cs typeface="ALS Sector Regular" panose="02000000000000000000" pitchFamily="50" charset="0"/>
              </a:defRPr>
            </a:lvl1pPr>
          </a:lstStyle>
          <a:p>
            <a:r>
              <a:rPr lang="ru-RU" dirty="0">
                <a:solidFill>
                  <a:srgbClr val="1A1A19"/>
                </a:solidFill>
              </a:rPr>
              <a:t>Текст, характеризующий </a:t>
            </a:r>
            <a:br>
              <a:rPr lang="ru-RU" dirty="0">
                <a:solidFill>
                  <a:srgbClr val="1A1A19"/>
                </a:solidFill>
              </a:rPr>
            </a:br>
            <a:r>
              <a:rPr lang="ru-RU" dirty="0">
                <a:solidFill>
                  <a:srgbClr val="1A1A19"/>
                </a:solidFill>
              </a:rPr>
              <a:t>структуру выступления</a:t>
            </a:r>
          </a:p>
        </p:txBody>
      </p:sp>
      <p:grpSp>
        <p:nvGrpSpPr>
          <p:cNvPr id="12" name="Группа 11">
            <a:extLst>
              <a:ext uri="{FF2B5EF4-FFF2-40B4-BE49-F238E27FC236}">
                <a16:creationId xmlns:a16="http://schemas.microsoft.com/office/drawing/2014/main" id="{2FF32A24-2672-D7FD-BBF5-38C22D2AC1C4}"/>
              </a:ext>
            </a:extLst>
          </p:cNvPr>
          <p:cNvGrpSpPr/>
          <p:nvPr/>
        </p:nvGrpSpPr>
        <p:grpSpPr>
          <a:xfrm>
            <a:off x="414972" y="5754555"/>
            <a:ext cx="1357865" cy="723600"/>
            <a:chOff x="414972" y="5754555"/>
            <a:chExt cx="1357865" cy="723600"/>
          </a:xfrm>
        </p:grpSpPr>
        <p:pic>
          <p:nvPicPr>
            <p:cNvPr id="9" name="Рисунок 8">
              <a:extLst>
                <a:ext uri="{FF2B5EF4-FFF2-40B4-BE49-F238E27FC236}">
                  <a16:creationId xmlns:a16="http://schemas.microsoft.com/office/drawing/2014/main" id="{B7741201-88D8-7540-39E9-0405E9692FC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82437" y="5837647"/>
              <a:ext cx="590400" cy="590400"/>
            </a:xfrm>
            <a:prstGeom prst="rect">
              <a:avLst/>
            </a:prstGeom>
          </p:spPr>
        </p:pic>
        <p:pic>
          <p:nvPicPr>
            <p:cNvPr id="4" name="Рисунок 3">
              <a:extLst>
                <a:ext uri="{FF2B5EF4-FFF2-40B4-BE49-F238E27FC236}">
                  <a16:creationId xmlns:a16="http://schemas.microsoft.com/office/drawing/2014/main" id="{9DA914CF-AC39-7310-8CAC-D4CEBA2FC8A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14972" y="5754555"/>
              <a:ext cx="723600" cy="723600"/>
            </a:xfrm>
            <a:prstGeom prst="rect">
              <a:avLst/>
            </a:prstGeom>
          </p:spPr>
        </p:pic>
      </p:grpSp>
    </p:spTree>
    <p:extLst>
      <p:ext uri="{BB962C8B-B14F-4D97-AF65-F5344CB8AC3E}">
        <p14:creationId xmlns:p14="http://schemas.microsoft.com/office/powerpoint/2010/main" val="1837408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3" name="Oval 12">
            <a:extLst>
              <a:ext uri="{FF2B5EF4-FFF2-40B4-BE49-F238E27FC236}">
                <a16:creationId xmlns:a16="http://schemas.microsoft.com/office/drawing/2014/main" id="{767224A6-EC7D-7422-09E1-24BAF9186CF2}"/>
              </a:ext>
            </a:extLst>
          </p:cNvPr>
          <p:cNvSpPr/>
          <p:nvPr/>
        </p:nvSpPr>
        <p:spPr>
          <a:xfrm rot="10800000" flipH="1" flipV="1">
            <a:off x="2590640" y="578097"/>
            <a:ext cx="469328" cy="463557"/>
          </a:xfrm>
          <a:prstGeom prst="ellipse">
            <a:avLst/>
          </a:prstGeom>
          <a:solidFill>
            <a:srgbClr val="54FF9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sp>
        <p:nvSpPr>
          <p:cNvPr id="30" name="Oval 13">
            <a:extLst>
              <a:ext uri="{FF2B5EF4-FFF2-40B4-BE49-F238E27FC236}">
                <a16:creationId xmlns:a16="http://schemas.microsoft.com/office/drawing/2014/main" id="{486B6435-DC1B-805C-D629-5DB5CFC770A2}"/>
              </a:ext>
            </a:extLst>
          </p:cNvPr>
          <p:cNvSpPr/>
          <p:nvPr/>
        </p:nvSpPr>
        <p:spPr>
          <a:xfrm flipV="1">
            <a:off x="1215735" y="2772540"/>
            <a:ext cx="469328" cy="463557"/>
          </a:xfrm>
          <a:prstGeom prst="ellipse">
            <a:avLst/>
          </a:prstGeom>
          <a:solidFill>
            <a:srgbClr val="00B8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pic>
        <p:nvPicPr>
          <p:cNvPr id="5153" name="Рисунок 5152">
            <a:extLst>
              <a:ext uri="{FF2B5EF4-FFF2-40B4-BE49-F238E27FC236}">
                <a16:creationId xmlns:a16="http://schemas.microsoft.com/office/drawing/2014/main" id="{12A8621F-4E3C-8293-E08D-9B53843E9848}"/>
              </a:ext>
            </a:extLst>
          </p:cNvPr>
          <p:cNvPicPr>
            <a:picLocks noChangeAspect="1"/>
          </p:cNvPicPr>
          <p:nvPr/>
        </p:nvPicPr>
        <p:blipFill>
          <a:blip r:embed="rId2">
            <a:extLst>
              <a:ext uri="{28A0092B-C50C-407E-A947-70E740481C1C}">
                <a14:useLocalDpi xmlns:a14="http://schemas.microsoft.com/office/drawing/2010/main" val="0"/>
              </a:ext>
            </a:extLst>
          </a:blip>
          <a:srcRect l="19272" t="148" r="29215" b="7168"/>
          <a:stretch>
            <a:fillRect/>
          </a:stretch>
        </p:blipFill>
        <p:spPr>
          <a:xfrm>
            <a:off x="3267038" y="2939217"/>
            <a:ext cx="3267038" cy="3918783"/>
          </a:xfrm>
          <a:custGeom>
            <a:avLst/>
            <a:gdLst>
              <a:gd name="connsiteX0" fmla="*/ 0 w 3267038"/>
              <a:gd name="connsiteY0" fmla="*/ 0 h 3918783"/>
              <a:gd name="connsiteX1" fmla="*/ 3267038 w 3267038"/>
              <a:gd name="connsiteY1" fmla="*/ 0 h 3918783"/>
              <a:gd name="connsiteX2" fmla="*/ 3267038 w 3267038"/>
              <a:gd name="connsiteY2" fmla="*/ 3918783 h 3918783"/>
              <a:gd name="connsiteX3" fmla="*/ 0 w 3267038"/>
              <a:gd name="connsiteY3" fmla="*/ 3918783 h 3918783"/>
            </a:gdLst>
            <a:ahLst/>
            <a:cxnLst>
              <a:cxn ang="0">
                <a:pos x="connsiteX0" y="connsiteY0"/>
              </a:cxn>
              <a:cxn ang="0">
                <a:pos x="connsiteX1" y="connsiteY1"/>
              </a:cxn>
              <a:cxn ang="0">
                <a:pos x="connsiteX2" y="connsiteY2"/>
              </a:cxn>
              <a:cxn ang="0">
                <a:pos x="connsiteX3" y="connsiteY3"/>
              </a:cxn>
            </a:cxnLst>
            <a:rect l="l" t="t" r="r" b="b"/>
            <a:pathLst>
              <a:path w="3267038" h="3918783">
                <a:moveTo>
                  <a:pt x="0" y="0"/>
                </a:moveTo>
                <a:lnTo>
                  <a:pt x="3267038" y="0"/>
                </a:lnTo>
                <a:lnTo>
                  <a:pt x="3267038" y="3918783"/>
                </a:lnTo>
                <a:lnTo>
                  <a:pt x="0" y="3918783"/>
                </a:lnTo>
                <a:close/>
              </a:path>
            </a:pathLst>
          </a:custGeom>
        </p:spPr>
      </p:pic>
      <p:sp>
        <p:nvSpPr>
          <p:cNvPr id="3" name="Прямоугольник: скругленные углы 2">
            <a:extLst>
              <a:ext uri="{FF2B5EF4-FFF2-40B4-BE49-F238E27FC236}">
                <a16:creationId xmlns:a16="http://schemas.microsoft.com/office/drawing/2014/main" id="{84D7BA0F-CAC4-055C-9D9B-9AFCB66CBEC8}"/>
              </a:ext>
            </a:extLst>
          </p:cNvPr>
          <p:cNvSpPr/>
          <p:nvPr/>
        </p:nvSpPr>
        <p:spPr>
          <a:xfrm>
            <a:off x="515938" y="446261"/>
            <a:ext cx="11160125" cy="5965479"/>
          </a:xfrm>
          <a:prstGeom prst="roundRect">
            <a:avLst>
              <a:gd name="adj" fmla="val 1697"/>
            </a:avLst>
          </a:prstGeom>
          <a:noFill/>
          <a:ln w="25400">
            <a:gradFill flip="none" rotWithShape="1">
              <a:gsLst>
                <a:gs pos="0">
                  <a:srgbClr val="00B8FF"/>
                </a:gs>
                <a:gs pos="100000">
                  <a:srgbClr val="54FF9F"/>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Прямоугольник 1">
            <a:extLst>
              <a:ext uri="{FF2B5EF4-FFF2-40B4-BE49-F238E27FC236}">
                <a16:creationId xmlns:a16="http://schemas.microsoft.com/office/drawing/2014/main" id="{A27DAB69-AA9B-3CF9-A536-165B5D1E7269}"/>
              </a:ext>
            </a:extLst>
          </p:cNvPr>
          <p:cNvSpPr/>
          <p:nvPr/>
        </p:nvSpPr>
        <p:spPr>
          <a:xfrm>
            <a:off x="3267039" y="-1"/>
            <a:ext cx="3267037" cy="2939217"/>
          </a:xfrm>
          <a:prstGeom prst="rect">
            <a:avLst/>
          </a:prstGeom>
          <a:solidFill>
            <a:srgbClr val="006CD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TextBox 5">
            <a:extLst>
              <a:ext uri="{FF2B5EF4-FFF2-40B4-BE49-F238E27FC236}">
                <a16:creationId xmlns:a16="http://schemas.microsoft.com/office/drawing/2014/main" id="{1DCE849C-0699-23EA-CD36-9929DCBFE3A7}"/>
              </a:ext>
            </a:extLst>
          </p:cNvPr>
          <p:cNvSpPr txBox="1"/>
          <p:nvPr/>
        </p:nvSpPr>
        <p:spPr>
          <a:xfrm>
            <a:off x="3312951" y="1127975"/>
            <a:ext cx="3175213" cy="683264"/>
          </a:xfrm>
          <a:prstGeom prst="rect">
            <a:avLst/>
          </a:prstGeom>
          <a:noFill/>
        </p:spPr>
        <p:txBody>
          <a:bodyPr wrap="square" rtlCol="0">
            <a:spAutoFit/>
          </a:bodyPr>
          <a:lstStyle>
            <a:defPPr>
              <a:defRPr lang="ru-RU"/>
            </a:defPPr>
            <a:lvl1pPr>
              <a:lnSpc>
                <a:spcPct val="80000"/>
              </a:lnSpc>
              <a:defRPr sz="2400">
                <a:solidFill>
                  <a:srgbClr val="006CDC"/>
                </a:solidFill>
                <a:latin typeface="ALS Sector Bold" panose="02000000000000000000" pitchFamily="50" charset="0"/>
                <a:cs typeface="ALS Sector Regular" panose="02000000000000000000" pitchFamily="50" charset="0"/>
              </a:defRPr>
            </a:lvl1pPr>
          </a:lstStyle>
          <a:p>
            <a:pPr algn="ctr"/>
            <a:r>
              <a:rPr lang="ru-RU" dirty="0">
                <a:solidFill>
                  <a:schemeClr val="bg1"/>
                </a:solidFill>
              </a:rPr>
              <a:t>Оглавление </a:t>
            </a:r>
            <a:br>
              <a:rPr lang="ru-RU" dirty="0">
                <a:solidFill>
                  <a:schemeClr val="bg1"/>
                </a:solidFill>
              </a:rPr>
            </a:br>
            <a:r>
              <a:rPr lang="ru-RU" dirty="0">
                <a:solidFill>
                  <a:schemeClr val="bg1"/>
                </a:solidFill>
              </a:rPr>
              <a:t>презентации</a:t>
            </a:r>
          </a:p>
        </p:txBody>
      </p:sp>
      <p:grpSp>
        <p:nvGrpSpPr>
          <p:cNvPr id="36" name="Группа 35">
            <a:extLst>
              <a:ext uri="{FF2B5EF4-FFF2-40B4-BE49-F238E27FC236}">
                <a16:creationId xmlns:a16="http://schemas.microsoft.com/office/drawing/2014/main" id="{598293D3-2DF0-3E98-1103-1F07E436FB7D}"/>
              </a:ext>
            </a:extLst>
          </p:cNvPr>
          <p:cNvGrpSpPr/>
          <p:nvPr/>
        </p:nvGrpSpPr>
        <p:grpSpPr>
          <a:xfrm>
            <a:off x="7522560" y="1726847"/>
            <a:ext cx="3069972" cy="3404307"/>
            <a:chOff x="7522560" y="1726847"/>
            <a:chExt cx="3069972" cy="3404307"/>
          </a:xfrm>
        </p:grpSpPr>
        <p:grpSp>
          <p:nvGrpSpPr>
            <p:cNvPr id="35" name="Группа 34">
              <a:extLst>
                <a:ext uri="{FF2B5EF4-FFF2-40B4-BE49-F238E27FC236}">
                  <a16:creationId xmlns:a16="http://schemas.microsoft.com/office/drawing/2014/main" id="{33FADA83-1A6B-2081-21A7-41789B6228E3}"/>
                </a:ext>
              </a:extLst>
            </p:cNvPr>
            <p:cNvGrpSpPr/>
            <p:nvPr/>
          </p:nvGrpSpPr>
          <p:grpSpPr>
            <a:xfrm>
              <a:off x="7522560" y="1726847"/>
              <a:ext cx="2903388" cy="276999"/>
              <a:chOff x="7522560" y="1726847"/>
              <a:chExt cx="2903388" cy="276999"/>
            </a:xfrm>
          </p:grpSpPr>
          <p:sp>
            <p:nvSpPr>
              <p:cNvPr id="7" name="TextBox 6">
                <a:extLst>
                  <a:ext uri="{FF2B5EF4-FFF2-40B4-BE49-F238E27FC236}">
                    <a16:creationId xmlns:a16="http://schemas.microsoft.com/office/drawing/2014/main" id="{46BD9AEB-6C2E-32FB-6E11-E32CDE627621}"/>
                  </a:ext>
                </a:extLst>
              </p:cNvPr>
              <p:cNvSpPr txBox="1"/>
              <p:nvPr/>
            </p:nvSpPr>
            <p:spPr>
              <a:xfrm>
                <a:off x="7522560" y="1726847"/>
                <a:ext cx="838691"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Тема №1</a:t>
                </a:r>
              </a:p>
            </p:txBody>
          </p:sp>
          <p:sp>
            <p:nvSpPr>
              <p:cNvPr id="8" name="TextBox 7">
                <a:extLst>
                  <a:ext uri="{FF2B5EF4-FFF2-40B4-BE49-F238E27FC236}">
                    <a16:creationId xmlns:a16="http://schemas.microsoft.com/office/drawing/2014/main" id="{10FC209E-92B6-C38A-6343-6DEDB8DB54EC}"/>
                  </a:ext>
                </a:extLst>
              </p:cNvPr>
              <p:cNvSpPr txBox="1"/>
              <p:nvPr/>
            </p:nvSpPr>
            <p:spPr>
              <a:xfrm>
                <a:off x="10047318" y="1726847"/>
                <a:ext cx="378630"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1-3</a:t>
                </a:r>
              </a:p>
            </p:txBody>
          </p:sp>
        </p:grpSp>
        <p:cxnSp>
          <p:nvCxnSpPr>
            <p:cNvPr id="10" name="Прямая соединительная линия 9">
              <a:extLst>
                <a:ext uri="{FF2B5EF4-FFF2-40B4-BE49-F238E27FC236}">
                  <a16:creationId xmlns:a16="http://schemas.microsoft.com/office/drawing/2014/main" id="{A18E59E6-4331-F4FA-997E-61F4118558D5}"/>
                </a:ext>
              </a:extLst>
            </p:cNvPr>
            <p:cNvCxnSpPr>
              <a:cxnSpLocks/>
            </p:cNvCxnSpPr>
            <p:nvPr/>
          </p:nvCxnSpPr>
          <p:spPr>
            <a:xfrm>
              <a:off x="7563546" y="2100227"/>
              <a:ext cx="2988000" cy="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grpSp>
          <p:nvGrpSpPr>
            <p:cNvPr id="34" name="Группа 33">
              <a:extLst>
                <a:ext uri="{FF2B5EF4-FFF2-40B4-BE49-F238E27FC236}">
                  <a16:creationId xmlns:a16="http://schemas.microsoft.com/office/drawing/2014/main" id="{6F124106-838F-8EB6-A201-B048B5C2552A}"/>
                </a:ext>
              </a:extLst>
            </p:cNvPr>
            <p:cNvGrpSpPr/>
            <p:nvPr/>
          </p:nvGrpSpPr>
          <p:grpSpPr>
            <a:xfrm>
              <a:off x="7522560" y="2333032"/>
              <a:ext cx="2959492" cy="276999"/>
              <a:chOff x="7522560" y="2333032"/>
              <a:chExt cx="2959492" cy="276999"/>
            </a:xfrm>
          </p:grpSpPr>
          <p:sp>
            <p:nvSpPr>
              <p:cNvPr id="15" name="TextBox 14">
                <a:extLst>
                  <a:ext uri="{FF2B5EF4-FFF2-40B4-BE49-F238E27FC236}">
                    <a16:creationId xmlns:a16="http://schemas.microsoft.com/office/drawing/2014/main" id="{4C59B300-409F-5BF8-7D13-1A861D55C9CC}"/>
                  </a:ext>
                </a:extLst>
              </p:cNvPr>
              <p:cNvSpPr txBox="1"/>
              <p:nvPr/>
            </p:nvSpPr>
            <p:spPr>
              <a:xfrm>
                <a:off x="7522560" y="2333032"/>
                <a:ext cx="854721"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Тема №2</a:t>
                </a:r>
              </a:p>
            </p:txBody>
          </p:sp>
          <p:sp>
            <p:nvSpPr>
              <p:cNvPr id="16" name="TextBox 15">
                <a:extLst>
                  <a:ext uri="{FF2B5EF4-FFF2-40B4-BE49-F238E27FC236}">
                    <a16:creationId xmlns:a16="http://schemas.microsoft.com/office/drawing/2014/main" id="{A6275ED0-6F29-D5AE-1A73-0461CCF902E7}"/>
                  </a:ext>
                </a:extLst>
              </p:cNvPr>
              <p:cNvSpPr txBox="1"/>
              <p:nvPr/>
            </p:nvSpPr>
            <p:spPr>
              <a:xfrm>
                <a:off x="10047318" y="2333032"/>
                <a:ext cx="434734"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4-6</a:t>
                </a:r>
              </a:p>
            </p:txBody>
          </p:sp>
        </p:grpSp>
        <p:cxnSp>
          <p:nvCxnSpPr>
            <p:cNvPr id="17" name="Прямая соединительная линия 16">
              <a:extLst>
                <a:ext uri="{FF2B5EF4-FFF2-40B4-BE49-F238E27FC236}">
                  <a16:creationId xmlns:a16="http://schemas.microsoft.com/office/drawing/2014/main" id="{21E3F670-4AA7-24FB-8BDF-8D7B9A10F127}"/>
                </a:ext>
              </a:extLst>
            </p:cNvPr>
            <p:cNvCxnSpPr>
              <a:cxnSpLocks/>
            </p:cNvCxnSpPr>
            <p:nvPr/>
          </p:nvCxnSpPr>
          <p:spPr>
            <a:xfrm>
              <a:off x="7563546" y="2706412"/>
              <a:ext cx="2988000" cy="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grpSp>
          <p:nvGrpSpPr>
            <p:cNvPr id="33" name="Группа 32">
              <a:extLst>
                <a:ext uri="{FF2B5EF4-FFF2-40B4-BE49-F238E27FC236}">
                  <a16:creationId xmlns:a16="http://schemas.microsoft.com/office/drawing/2014/main" id="{D297DD77-836B-633F-7F4A-8E411F6D706C}"/>
                </a:ext>
              </a:extLst>
            </p:cNvPr>
            <p:cNvGrpSpPr/>
            <p:nvPr/>
          </p:nvGrpSpPr>
          <p:grpSpPr>
            <a:xfrm>
              <a:off x="7522560" y="2939217"/>
              <a:ext cx="2927432" cy="276999"/>
              <a:chOff x="7522560" y="2939217"/>
              <a:chExt cx="2927432" cy="276999"/>
            </a:xfrm>
          </p:grpSpPr>
          <p:sp>
            <p:nvSpPr>
              <p:cNvPr id="18" name="TextBox 17">
                <a:extLst>
                  <a:ext uri="{FF2B5EF4-FFF2-40B4-BE49-F238E27FC236}">
                    <a16:creationId xmlns:a16="http://schemas.microsoft.com/office/drawing/2014/main" id="{D6E05541-6093-3130-986E-0BF52D6E9B76}"/>
                  </a:ext>
                </a:extLst>
              </p:cNvPr>
              <p:cNvSpPr txBox="1"/>
              <p:nvPr/>
            </p:nvSpPr>
            <p:spPr>
              <a:xfrm>
                <a:off x="7522560" y="2939217"/>
                <a:ext cx="857927"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Тема №3</a:t>
                </a:r>
              </a:p>
            </p:txBody>
          </p:sp>
          <p:sp>
            <p:nvSpPr>
              <p:cNvPr id="19" name="TextBox 18">
                <a:extLst>
                  <a:ext uri="{FF2B5EF4-FFF2-40B4-BE49-F238E27FC236}">
                    <a16:creationId xmlns:a16="http://schemas.microsoft.com/office/drawing/2014/main" id="{9CDC1148-3140-8781-9ED4-C721882F862F}"/>
                  </a:ext>
                </a:extLst>
              </p:cNvPr>
              <p:cNvSpPr txBox="1"/>
              <p:nvPr/>
            </p:nvSpPr>
            <p:spPr>
              <a:xfrm>
                <a:off x="10047318" y="2939217"/>
                <a:ext cx="402674"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7-9</a:t>
                </a:r>
              </a:p>
            </p:txBody>
          </p:sp>
        </p:grpSp>
        <p:cxnSp>
          <p:nvCxnSpPr>
            <p:cNvPr id="20" name="Прямая соединительная линия 19">
              <a:extLst>
                <a:ext uri="{FF2B5EF4-FFF2-40B4-BE49-F238E27FC236}">
                  <a16:creationId xmlns:a16="http://schemas.microsoft.com/office/drawing/2014/main" id="{951E59BF-0C90-049C-EBE8-95E9E6E4663D}"/>
                </a:ext>
              </a:extLst>
            </p:cNvPr>
            <p:cNvCxnSpPr>
              <a:cxnSpLocks/>
            </p:cNvCxnSpPr>
            <p:nvPr/>
          </p:nvCxnSpPr>
          <p:spPr>
            <a:xfrm>
              <a:off x="7563546" y="3312597"/>
              <a:ext cx="2988000" cy="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grpSp>
          <p:nvGrpSpPr>
            <p:cNvPr id="32" name="Группа 31">
              <a:extLst>
                <a:ext uri="{FF2B5EF4-FFF2-40B4-BE49-F238E27FC236}">
                  <a16:creationId xmlns:a16="http://schemas.microsoft.com/office/drawing/2014/main" id="{07DB50F2-CCCA-F392-0E06-6EF6376F4F62}"/>
                </a:ext>
              </a:extLst>
            </p:cNvPr>
            <p:cNvGrpSpPr/>
            <p:nvPr/>
          </p:nvGrpSpPr>
          <p:grpSpPr>
            <a:xfrm>
              <a:off x="7522560" y="3545402"/>
              <a:ext cx="3069715" cy="276999"/>
              <a:chOff x="7522560" y="3545402"/>
              <a:chExt cx="3069715" cy="276999"/>
            </a:xfrm>
          </p:grpSpPr>
          <p:sp>
            <p:nvSpPr>
              <p:cNvPr id="21" name="TextBox 20">
                <a:extLst>
                  <a:ext uri="{FF2B5EF4-FFF2-40B4-BE49-F238E27FC236}">
                    <a16:creationId xmlns:a16="http://schemas.microsoft.com/office/drawing/2014/main" id="{30960913-1212-11C9-15C5-85A10C936962}"/>
                  </a:ext>
                </a:extLst>
              </p:cNvPr>
              <p:cNvSpPr txBox="1"/>
              <p:nvPr/>
            </p:nvSpPr>
            <p:spPr>
              <a:xfrm>
                <a:off x="7522560" y="3545402"/>
                <a:ext cx="872355"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Тема №4</a:t>
                </a:r>
              </a:p>
            </p:txBody>
          </p:sp>
          <p:sp>
            <p:nvSpPr>
              <p:cNvPr id="22" name="TextBox 21">
                <a:extLst>
                  <a:ext uri="{FF2B5EF4-FFF2-40B4-BE49-F238E27FC236}">
                    <a16:creationId xmlns:a16="http://schemas.microsoft.com/office/drawing/2014/main" id="{DAD44292-7083-E217-3D92-00D708ACA9EB}"/>
                  </a:ext>
                </a:extLst>
              </p:cNvPr>
              <p:cNvSpPr txBox="1"/>
              <p:nvPr/>
            </p:nvSpPr>
            <p:spPr>
              <a:xfrm>
                <a:off x="10047318" y="3545402"/>
                <a:ext cx="544957"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10-13</a:t>
                </a:r>
              </a:p>
            </p:txBody>
          </p:sp>
        </p:grpSp>
        <p:cxnSp>
          <p:nvCxnSpPr>
            <p:cNvPr id="23" name="Прямая соединительная линия 22">
              <a:extLst>
                <a:ext uri="{FF2B5EF4-FFF2-40B4-BE49-F238E27FC236}">
                  <a16:creationId xmlns:a16="http://schemas.microsoft.com/office/drawing/2014/main" id="{0451D718-0961-835F-910B-6413FBA5C87B}"/>
                </a:ext>
              </a:extLst>
            </p:cNvPr>
            <p:cNvCxnSpPr>
              <a:cxnSpLocks/>
            </p:cNvCxnSpPr>
            <p:nvPr/>
          </p:nvCxnSpPr>
          <p:spPr>
            <a:xfrm>
              <a:off x="7563546" y="3918782"/>
              <a:ext cx="2988000" cy="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grpSp>
          <p:nvGrpSpPr>
            <p:cNvPr id="5" name="Группа 4">
              <a:extLst>
                <a:ext uri="{FF2B5EF4-FFF2-40B4-BE49-F238E27FC236}">
                  <a16:creationId xmlns:a16="http://schemas.microsoft.com/office/drawing/2014/main" id="{88D5CA6F-CA67-792C-0BCB-45B3CA76B564}"/>
                </a:ext>
              </a:extLst>
            </p:cNvPr>
            <p:cNvGrpSpPr/>
            <p:nvPr/>
          </p:nvGrpSpPr>
          <p:grpSpPr>
            <a:xfrm>
              <a:off x="7522560" y="4151587"/>
              <a:ext cx="3069972" cy="276999"/>
              <a:chOff x="7522560" y="4151587"/>
              <a:chExt cx="3069972" cy="276999"/>
            </a:xfrm>
          </p:grpSpPr>
          <p:sp>
            <p:nvSpPr>
              <p:cNvPr id="24" name="TextBox 23">
                <a:extLst>
                  <a:ext uri="{FF2B5EF4-FFF2-40B4-BE49-F238E27FC236}">
                    <a16:creationId xmlns:a16="http://schemas.microsoft.com/office/drawing/2014/main" id="{86CD8F84-1466-9C92-808F-3048CFECD79D}"/>
                  </a:ext>
                </a:extLst>
              </p:cNvPr>
              <p:cNvSpPr txBox="1"/>
              <p:nvPr/>
            </p:nvSpPr>
            <p:spPr>
              <a:xfrm>
                <a:off x="7522560" y="4151587"/>
                <a:ext cx="861133"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Тема №5</a:t>
                </a:r>
              </a:p>
            </p:txBody>
          </p:sp>
          <p:sp>
            <p:nvSpPr>
              <p:cNvPr id="25" name="TextBox 24">
                <a:extLst>
                  <a:ext uri="{FF2B5EF4-FFF2-40B4-BE49-F238E27FC236}">
                    <a16:creationId xmlns:a16="http://schemas.microsoft.com/office/drawing/2014/main" id="{568102FB-C1F8-8FEC-E0EA-D079C1095506}"/>
                  </a:ext>
                </a:extLst>
              </p:cNvPr>
              <p:cNvSpPr txBox="1"/>
              <p:nvPr/>
            </p:nvSpPr>
            <p:spPr>
              <a:xfrm>
                <a:off x="10047318" y="4151587"/>
                <a:ext cx="545214"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14-16</a:t>
                </a:r>
              </a:p>
            </p:txBody>
          </p:sp>
        </p:grpSp>
        <p:cxnSp>
          <p:nvCxnSpPr>
            <p:cNvPr id="26" name="Прямая соединительная линия 25">
              <a:extLst>
                <a:ext uri="{FF2B5EF4-FFF2-40B4-BE49-F238E27FC236}">
                  <a16:creationId xmlns:a16="http://schemas.microsoft.com/office/drawing/2014/main" id="{6163BAED-0953-ED28-041E-1A65F8FFFC98}"/>
                </a:ext>
              </a:extLst>
            </p:cNvPr>
            <p:cNvCxnSpPr>
              <a:cxnSpLocks/>
            </p:cNvCxnSpPr>
            <p:nvPr/>
          </p:nvCxnSpPr>
          <p:spPr>
            <a:xfrm>
              <a:off x="7563546" y="4524967"/>
              <a:ext cx="2988000" cy="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grpSp>
          <p:nvGrpSpPr>
            <p:cNvPr id="4" name="Группа 3">
              <a:extLst>
                <a:ext uri="{FF2B5EF4-FFF2-40B4-BE49-F238E27FC236}">
                  <a16:creationId xmlns:a16="http://schemas.microsoft.com/office/drawing/2014/main" id="{BCB264BA-6B59-2CB6-48A6-7977B56B7A3B}"/>
                </a:ext>
              </a:extLst>
            </p:cNvPr>
            <p:cNvGrpSpPr/>
            <p:nvPr/>
          </p:nvGrpSpPr>
          <p:grpSpPr>
            <a:xfrm>
              <a:off x="7522560" y="4757774"/>
              <a:ext cx="3045157" cy="276999"/>
              <a:chOff x="7522560" y="4757774"/>
              <a:chExt cx="3045157" cy="276999"/>
            </a:xfrm>
          </p:grpSpPr>
          <p:sp>
            <p:nvSpPr>
              <p:cNvPr id="27" name="TextBox 26">
                <a:extLst>
                  <a:ext uri="{FF2B5EF4-FFF2-40B4-BE49-F238E27FC236}">
                    <a16:creationId xmlns:a16="http://schemas.microsoft.com/office/drawing/2014/main" id="{45E9A821-AD98-8499-B448-5D12C21F5462}"/>
                  </a:ext>
                </a:extLst>
              </p:cNvPr>
              <p:cNvSpPr txBox="1"/>
              <p:nvPr/>
            </p:nvSpPr>
            <p:spPr>
              <a:xfrm>
                <a:off x="7522560" y="4757774"/>
                <a:ext cx="880369"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Тема №6</a:t>
                </a:r>
              </a:p>
            </p:txBody>
          </p:sp>
          <p:sp>
            <p:nvSpPr>
              <p:cNvPr id="28" name="TextBox 27">
                <a:extLst>
                  <a:ext uri="{FF2B5EF4-FFF2-40B4-BE49-F238E27FC236}">
                    <a16:creationId xmlns:a16="http://schemas.microsoft.com/office/drawing/2014/main" id="{21DD10D9-556A-EC72-6F4A-B686F165CFE5}"/>
                  </a:ext>
                </a:extLst>
              </p:cNvPr>
              <p:cNvSpPr txBox="1"/>
              <p:nvPr/>
            </p:nvSpPr>
            <p:spPr>
              <a:xfrm>
                <a:off x="10047318" y="4757774"/>
                <a:ext cx="520399" cy="276999"/>
              </a:xfrm>
              <a:prstGeom prst="rect">
                <a:avLst/>
              </a:prstGeom>
              <a:noFill/>
            </p:spPr>
            <p:txBody>
              <a:bodyPr wrap="none" rtlCol="0">
                <a:spAutoFit/>
              </a:bodyPr>
              <a:lstStyle/>
              <a:p>
                <a:r>
                  <a:rPr lang="ru-RU" sz="1200" dirty="0">
                    <a:latin typeface="ALS Sector Regular" panose="02000000000000000000" pitchFamily="50" charset="0"/>
                    <a:cs typeface="ALS Sector Regular" panose="02000000000000000000" pitchFamily="50" charset="0"/>
                  </a:rPr>
                  <a:t>17-19</a:t>
                </a:r>
              </a:p>
            </p:txBody>
          </p:sp>
        </p:grpSp>
        <p:cxnSp>
          <p:nvCxnSpPr>
            <p:cNvPr id="29" name="Прямая соединительная линия 28">
              <a:extLst>
                <a:ext uri="{FF2B5EF4-FFF2-40B4-BE49-F238E27FC236}">
                  <a16:creationId xmlns:a16="http://schemas.microsoft.com/office/drawing/2014/main" id="{9BFD694B-27D4-A725-25FF-5918C7275DF2}"/>
                </a:ext>
              </a:extLst>
            </p:cNvPr>
            <p:cNvCxnSpPr>
              <a:cxnSpLocks/>
            </p:cNvCxnSpPr>
            <p:nvPr/>
          </p:nvCxnSpPr>
          <p:spPr>
            <a:xfrm>
              <a:off x="7563546" y="5131154"/>
              <a:ext cx="2988000" cy="0"/>
            </a:xfrm>
            <a:prstGeom prst="line">
              <a:avLst/>
            </a:prstGeom>
            <a:ln w="25400" cap="rnd">
              <a:solidFill>
                <a:srgbClr val="006CDC"/>
              </a:solidFill>
            </a:ln>
          </p:spPr>
          <p:style>
            <a:lnRef idx="1">
              <a:schemeClr val="accent1"/>
            </a:lnRef>
            <a:fillRef idx="0">
              <a:schemeClr val="accent1"/>
            </a:fillRef>
            <a:effectRef idx="0">
              <a:schemeClr val="accent1"/>
            </a:effectRef>
            <a:fontRef idx="minor">
              <a:schemeClr val="tx1"/>
            </a:fontRef>
          </p:style>
        </p:cxnSp>
      </p:grpSp>
      <p:sp>
        <p:nvSpPr>
          <p:cNvPr id="5160" name="Freeform 8">
            <a:extLst>
              <a:ext uri="{FF2B5EF4-FFF2-40B4-BE49-F238E27FC236}">
                <a16:creationId xmlns:a16="http://schemas.microsoft.com/office/drawing/2014/main" id="{1299D828-91DC-258C-47B6-C08FA0829F7B}"/>
              </a:ext>
            </a:extLst>
          </p:cNvPr>
          <p:cNvSpPr/>
          <p:nvPr/>
        </p:nvSpPr>
        <p:spPr>
          <a:xfrm rot="10800000" flipH="1" flipV="1">
            <a:off x="1294231" y="-5375399"/>
            <a:ext cx="1251001" cy="8406968"/>
          </a:xfrm>
          <a:custGeom>
            <a:avLst/>
            <a:gdLst>
              <a:gd name="connsiteX0" fmla="*/ 64845 w 471487"/>
              <a:gd name="connsiteY0" fmla="*/ 3001804 h 3207926"/>
              <a:gd name="connsiteX1" fmla="*/ 54824 w 471487"/>
              <a:gd name="connsiteY1" fmla="*/ 3023601 h 3207926"/>
              <a:gd name="connsiteX2" fmla="*/ 31344 w 471487"/>
              <a:gd name="connsiteY2" fmla="*/ 3114199 h 3207926"/>
              <a:gd name="connsiteX3" fmla="*/ 440094 w 471487"/>
              <a:gd name="connsiteY3" fmla="*/ 3114199 h 3207926"/>
              <a:gd name="connsiteX4" fmla="*/ 416664 w 471487"/>
              <a:gd name="connsiteY4" fmla="*/ 3023793 h 3207926"/>
              <a:gd name="connsiteX5" fmla="*/ 406554 w 471487"/>
              <a:gd name="connsiteY5" fmla="*/ 3001804 h 3207926"/>
              <a:gd name="connsiteX6" fmla="*/ 138297 w 471487"/>
              <a:gd name="connsiteY6" fmla="*/ 2863882 h 3207926"/>
              <a:gd name="connsiteX7" fmla="*/ 97524 w 471487"/>
              <a:gd name="connsiteY7" fmla="*/ 2930724 h 3207926"/>
              <a:gd name="connsiteX8" fmla="*/ 76537 w 471487"/>
              <a:gd name="connsiteY8" fmla="*/ 2976372 h 3207926"/>
              <a:gd name="connsiteX9" fmla="*/ 394862 w 471487"/>
              <a:gd name="connsiteY9" fmla="*/ 2976372 h 3207926"/>
              <a:gd name="connsiteX10" fmla="*/ 373963 w 471487"/>
              <a:gd name="connsiteY10" fmla="*/ 2930915 h 3207926"/>
              <a:gd name="connsiteX11" fmla="*/ 333074 w 471487"/>
              <a:gd name="connsiteY11" fmla="*/ 2863882 h 3207926"/>
              <a:gd name="connsiteX12" fmla="*/ 234118 w 471487"/>
              <a:gd name="connsiteY12" fmla="*/ 2725960 h 3207926"/>
              <a:gd name="connsiteX13" fmla="*/ 212598 w 471487"/>
              <a:gd name="connsiteY13" fmla="*/ 2755202 h 3207926"/>
              <a:gd name="connsiteX14" fmla="*/ 154076 w 471487"/>
              <a:gd name="connsiteY14" fmla="*/ 2838450 h 3207926"/>
              <a:gd name="connsiteX15" fmla="*/ 317277 w 471487"/>
              <a:gd name="connsiteY15" fmla="*/ 2838450 h 3207926"/>
              <a:gd name="connsiteX16" fmla="*/ 258889 w 471487"/>
              <a:gd name="connsiteY16" fmla="*/ 2755393 h 3207926"/>
              <a:gd name="connsiteX17" fmla="*/ 237229 w 471487"/>
              <a:gd name="connsiteY17" fmla="*/ 2725960 h 3207926"/>
              <a:gd name="connsiteX18" fmla="*/ 170390 w 471487"/>
              <a:gd name="connsiteY18" fmla="*/ 2588134 h 3207926"/>
              <a:gd name="connsiteX19" fmla="*/ 235676 w 471487"/>
              <a:gd name="connsiteY19" fmla="*/ 2680613 h 3207926"/>
              <a:gd name="connsiteX20" fmla="*/ 300956 w 471487"/>
              <a:gd name="connsiteY20" fmla="*/ 2588134 h 3207926"/>
              <a:gd name="connsiteX21" fmla="*/ 84159 w 471487"/>
              <a:gd name="connsiteY21" fmla="*/ 2450212 h 3207926"/>
              <a:gd name="connsiteX22" fmla="*/ 86148 w 471487"/>
              <a:gd name="connsiteY22" fmla="*/ 2454744 h 3207926"/>
              <a:gd name="connsiteX23" fmla="*/ 131398 w 471487"/>
              <a:gd name="connsiteY23" fmla="*/ 2532901 h 3207926"/>
              <a:gd name="connsiteX24" fmla="*/ 152436 w 471487"/>
              <a:gd name="connsiteY24" fmla="*/ 2562702 h 3207926"/>
              <a:gd name="connsiteX25" fmla="*/ 318908 w 471487"/>
              <a:gd name="connsiteY25" fmla="*/ 2562702 h 3207926"/>
              <a:gd name="connsiteX26" fmla="*/ 340054 w 471487"/>
              <a:gd name="connsiteY26" fmla="*/ 2532745 h 3207926"/>
              <a:gd name="connsiteX27" fmla="*/ 385300 w 471487"/>
              <a:gd name="connsiteY27" fmla="*/ 2454566 h 3207926"/>
              <a:gd name="connsiteX28" fmla="*/ 387213 w 471487"/>
              <a:gd name="connsiteY28" fmla="*/ 2450212 h 3207926"/>
              <a:gd name="connsiteX29" fmla="*/ 35996 w 471487"/>
              <a:gd name="connsiteY29" fmla="*/ 2312290 h 3207926"/>
              <a:gd name="connsiteX30" fmla="*/ 50292 w 471487"/>
              <a:gd name="connsiteY30" fmla="*/ 2373059 h 3207926"/>
              <a:gd name="connsiteX31" fmla="*/ 72995 w 471487"/>
              <a:gd name="connsiteY31" fmla="*/ 2424780 h 3207926"/>
              <a:gd name="connsiteX32" fmla="*/ 398387 w 471487"/>
              <a:gd name="connsiteY32" fmla="*/ 2424780 h 3207926"/>
              <a:gd name="connsiteX33" fmla="*/ 421196 w 471487"/>
              <a:gd name="connsiteY33" fmla="*/ 2372868 h 3207926"/>
              <a:gd name="connsiteX34" fmla="*/ 435447 w 471487"/>
              <a:gd name="connsiteY34" fmla="*/ 2312290 h 3207926"/>
              <a:gd name="connsiteX35" fmla="*/ 30805 w 471487"/>
              <a:gd name="connsiteY35" fmla="*/ 2174368 h 3207926"/>
              <a:gd name="connsiteX36" fmla="*/ 27551 w 471487"/>
              <a:gd name="connsiteY36" fmla="*/ 2194442 h 3207926"/>
              <a:gd name="connsiteX37" fmla="*/ 29983 w 471487"/>
              <a:gd name="connsiteY37" fmla="*/ 2286733 h 3207926"/>
              <a:gd name="connsiteX38" fmla="*/ 30012 w 471487"/>
              <a:gd name="connsiteY38" fmla="*/ 2286858 h 3207926"/>
              <a:gd name="connsiteX39" fmla="*/ 441430 w 471487"/>
              <a:gd name="connsiteY39" fmla="*/ 2286858 h 3207926"/>
              <a:gd name="connsiteX40" fmla="*/ 441505 w 471487"/>
              <a:gd name="connsiteY40" fmla="*/ 2286542 h 3207926"/>
              <a:gd name="connsiteX41" fmla="*/ 443937 w 471487"/>
              <a:gd name="connsiteY41" fmla="*/ 2194250 h 3207926"/>
              <a:gd name="connsiteX42" fmla="*/ 440713 w 471487"/>
              <a:gd name="connsiteY42" fmla="*/ 2174368 h 3207926"/>
              <a:gd name="connsiteX43" fmla="*/ 66147 w 471487"/>
              <a:gd name="connsiteY43" fmla="*/ 2036541 h 3207926"/>
              <a:gd name="connsiteX44" fmla="*/ 42657 w 471487"/>
              <a:gd name="connsiteY44" fmla="*/ 2101258 h 3207926"/>
              <a:gd name="connsiteX45" fmla="*/ 34928 w 471487"/>
              <a:gd name="connsiteY45" fmla="*/ 2148936 h 3207926"/>
              <a:gd name="connsiteX46" fmla="*/ 436591 w 471487"/>
              <a:gd name="connsiteY46" fmla="*/ 2148936 h 3207926"/>
              <a:gd name="connsiteX47" fmla="*/ 428831 w 471487"/>
              <a:gd name="connsiteY47" fmla="*/ 2101066 h 3207926"/>
              <a:gd name="connsiteX48" fmla="*/ 405411 w 471487"/>
              <a:gd name="connsiteY48" fmla="*/ 2036541 h 3207926"/>
              <a:gd name="connsiteX49" fmla="*/ 140677 w 471487"/>
              <a:gd name="connsiteY49" fmla="*/ 1898619 h 3207926"/>
              <a:gd name="connsiteX50" fmla="*/ 75623 w 471487"/>
              <a:gd name="connsiteY50" fmla="*/ 2011109 h 3207926"/>
              <a:gd name="connsiteX51" fmla="*/ 395975 w 471487"/>
              <a:gd name="connsiteY51" fmla="*/ 2011109 h 3207926"/>
              <a:gd name="connsiteX52" fmla="*/ 330866 w 471487"/>
              <a:gd name="connsiteY52" fmla="*/ 1898619 h 3207926"/>
              <a:gd name="connsiteX53" fmla="*/ 234255 w 471487"/>
              <a:gd name="connsiteY53" fmla="*/ 1760697 h 3207926"/>
              <a:gd name="connsiteX54" fmla="*/ 160294 w 471487"/>
              <a:gd name="connsiteY54" fmla="*/ 1864698 h 3207926"/>
              <a:gd name="connsiteX55" fmla="*/ 155385 w 471487"/>
              <a:gd name="connsiteY55" fmla="*/ 1873187 h 3207926"/>
              <a:gd name="connsiteX56" fmla="*/ 316146 w 471487"/>
              <a:gd name="connsiteY56" fmla="*/ 1873187 h 3207926"/>
              <a:gd name="connsiteX57" fmla="*/ 311122 w 471487"/>
              <a:gd name="connsiteY57" fmla="*/ 1864507 h 3207926"/>
              <a:gd name="connsiteX58" fmla="*/ 237352 w 471487"/>
              <a:gd name="connsiteY58" fmla="*/ 1760697 h 3207926"/>
              <a:gd name="connsiteX59" fmla="*/ 170223 w 471487"/>
              <a:gd name="connsiteY59" fmla="*/ 1622775 h 3207926"/>
              <a:gd name="connsiteX60" fmla="*/ 234696 w 471487"/>
              <a:gd name="connsiteY60" fmla="*/ 1712595 h 3207926"/>
              <a:gd name="connsiteX61" fmla="*/ 235778 w 471487"/>
              <a:gd name="connsiteY61" fmla="*/ 1714118 h 3207926"/>
              <a:gd name="connsiteX62" fmla="*/ 236791 w 471487"/>
              <a:gd name="connsiteY62" fmla="*/ 1712691 h 3207926"/>
              <a:gd name="connsiteX63" fmla="*/ 301300 w 471487"/>
              <a:gd name="connsiteY63" fmla="*/ 1622775 h 3207926"/>
              <a:gd name="connsiteX64" fmla="*/ 85669 w 471487"/>
              <a:gd name="connsiteY64" fmla="*/ 1484948 h 3207926"/>
              <a:gd name="connsiteX65" fmla="*/ 89988 w 471487"/>
              <a:gd name="connsiteY65" fmla="*/ 1495306 h 3207926"/>
              <a:gd name="connsiteX66" fmla="*/ 152657 w 471487"/>
              <a:gd name="connsiteY66" fmla="*/ 1597343 h 3207926"/>
              <a:gd name="connsiteX67" fmla="*/ 318849 w 471487"/>
              <a:gd name="connsiteY67" fmla="*/ 1597343 h 3207926"/>
              <a:gd name="connsiteX68" fmla="*/ 381464 w 471487"/>
              <a:gd name="connsiteY68" fmla="*/ 1495402 h 3207926"/>
              <a:gd name="connsiteX69" fmla="*/ 385825 w 471487"/>
              <a:gd name="connsiteY69" fmla="*/ 1484948 h 3207926"/>
              <a:gd name="connsiteX70" fmla="*/ 35195 w 471487"/>
              <a:gd name="connsiteY70" fmla="*/ 1347026 h 3207926"/>
              <a:gd name="connsiteX71" fmla="*/ 43342 w 471487"/>
              <a:gd name="connsiteY71" fmla="*/ 1383438 h 3207926"/>
              <a:gd name="connsiteX72" fmla="*/ 75064 w 471487"/>
              <a:gd name="connsiteY72" fmla="*/ 1459516 h 3207926"/>
              <a:gd name="connsiteX73" fmla="*/ 396435 w 471487"/>
              <a:gd name="connsiteY73" fmla="*/ 1459516 h 3207926"/>
              <a:gd name="connsiteX74" fmla="*/ 428132 w 471487"/>
              <a:gd name="connsiteY74" fmla="*/ 1383534 h 3207926"/>
              <a:gd name="connsiteX75" fmla="*/ 436306 w 471487"/>
              <a:gd name="connsiteY75" fmla="*/ 1347026 h 3207926"/>
              <a:gd name="connsiteX76" fmla="*/ 30045 w 471487"/>
              <a:gd name="connsiteY76" fmla="*/ 1209199 h 3207926"/>
              <a:gd name="connsiteX77" fmla="*/ 25717 w 471487"/>
              <a:gd name="connsiteY77" fmla="*/ 1265301 h 3207926"/>
              <a:gd name="connsiteX78" fmla="*/ 30056 w 471487"/>
              <a:gd name="connsiteY78" fmla="*/ 1321594 h 3207926"/>
              <a:gd name="connsiteX79" fmla="*/ 441436 w 471487"/>
              <a:gd name="connsiteY79" fmla="*/ 1321594 h 3207926"/>
              <a:gd name="connsiteX80" fmla="*/ 445770 w 471487"/>
              <a:gd name="connsiteY80" fmla="*/ 1265397 h 3207926"/>
              <a:gd name="connsiteX81" fmla="*/ 441435 w 471487"/>
              <a:gd name="connsiteY81" fmla="*/ 1209199 h 3207926"/>
              <a:gd name="connsiteX82" fmla="*/ 75013 w 471487"/>
              <a:gd name="connsiteY82" fmla="*/ 1071277 h 3207926"/>
              <a:gd name="connsiteX83" fmla="*/ 43355 w 471487"/>
              <a:gd name="connsiteY83" fmla="*/ 1147164 h 3207926"/>
              <a:gd name="connsiteX84" fmla="*/ 35160 w 471487"/>
              <a:gd name="connsiteY84" fmla="*/ 1183767 h 3207926"/>
              <a:gd name="connsiteX85" fmla="*/ 436306 w 471487"/>
              <a:gd name="connsiteY85" fmla="*/ 1183767 h 3207926"/>
              <a:gd name="connsiteX86" fmla="*/ 428132 w 471487"/>
              <a:gd name="connsiteY86" fmla="*/ 1147260 h 3207926"/>
              <a:gd name="connsiteX87" fmla="*/ 396434 w 471487"/>
              <a:gd name="connsiteY87" fmla="*/ 1071277 h 3207926"/>
              <a:gd name="connsiteX88" fmla="*/ 152638 w 471487"/>
              <a:gd name="connsiteY88" fmla="*/ 933355 h 3207926"/>
              <a:gd name="connsiteX89" fmla="*/ 90023 w 471487"/>
              <a:gd name="connsiteY89" fmla="*/ 1035296 h 3207926"/>
              <a:gd name="connsiteX90" fmla="*/ 85623 w 471487"/>
              <a:gd name="connsiteY90" fmla="*/ 1045845 h 3207926"/>
              <a:gd name="connsiteX91" fmla="*/ 385825 w 471487"/>
              <a:gd name="connsiteY91" fmla="*/ 1045845 h 3207926"/>
              <a:gd name="connsiteX92" fmla="*/ 381464 w 471487"/>
              <a:gd name="connsiteY92" fmla="*/ 1035392 h 3207926"/>
              <a:gd name="connsiteX93" fmla="*/ 318790 w 471487"/>
              <a:gd name="connsiteY93" fmla="*/ 933355 h 3207926"/>
              <a:gd name="connsiteX94" fmla="*/ 235710 w 471487"/>
              <a:gd name="connsiteY94" fmla="*/ 816581 h 3207926"/>
              <a:gd name="connsiteX95" fmla="*/ 234696 w 471487"/>
              <a:gd name="connsiteY95" fmla="*/ 818007 h 3207926"/>
              <a:gd name="connsiteX96" fmla="*/ 170188 w 471487"/>
              <a:gd name="connsiteY96" fmla="*/ 907923 h 3207926"/>
              <a:gd name="connsiteX97" fmla="*/ 301231 w 471487"/>
              <a:gd name="connsiteY97" fmla="*/ 907923 h 3207926"/>
              <a:gd name="connsiteX98" fmla="*/ 236791 w 471487"/>
              <a:gd name="connsiteY98" fmla="*/ 818103 h 3207926"/>
              <a:gd name="connsiteX99" fmla="*/ 155184 w 471487"/>
              <a:gd name="connsiteY99" fmla="*/ 657607 h 3207926"/>
              <a:gd name="connsiteX100" fmla="*/ 160294 w 471487"/>
              <a:gd name="connsiteY100" fmla="*/ 666442 h 3207926"/>
              <a:gd name="connsiteX101" fmla="*/ 233922 w 471487"/>
              <a:gd name="connsiteY101" fmla="*/ 770001 h 3207926"/>
              <a:gd name="connsiteX102" fmla="*/ 237465 w 471487"/>
              <a:gd name="connsiteY102" fmla="*/ 770001 h 3207926"/>
              <a:gd name="connsiteX103" fmla="*/ 311289 w 471487"/>
              <a:gd name="connsiteY103" fmla="*/ 666191 h 3207926"/>
              <a:gd name="connsiteX104" fmla="*/ 316253 w 471487"/>
              <a:gd name="connsiteY104" fmla="*/ 657607 h 3207926"/>
              <a:gd name="connsiteX105" fmla="*/ 75403 w 471487"/>
              <a:gd name="connsiteY105" fmla="*/ 519685 h 3207926"/>
              <a:gd name="connsiteX106" fmla="*/ 140473 w 471487"/>
              <a:gd name="connsiteY106" fmla="*/ 632175 h 3207926"/>
              <a:gd name="connsiteX107" fmla="*/ 330961 w 471487"/>
              <a:gd name="connsiteY107" fmla="*/ 632175 h 3207926"/>
              <a:gd name="connsiteX108" fmla="*/ 396015 w 471487"/>
              <a:gd name="connsiteY108" fmla="*/ 519685 h 3207926"/>
              <a:gd name="connsiteX109" fmla="*/ 34671 w 471487"/>
              <a:gd name="connsiteY109" fmla="*/ 381763 h 3207926"/>
              <a:gd name="connsiteX110" fmla="*/ 42492 w 471487"/>
              <a:gd name="connsiteY110" fmla="*/ 429768 h 3207926"/>
              <a:gd name="connsiteX111" fmla="*/ 65978 w 471487"/>
              <a:gd name="connsiteY111" fmla="*/ 494253 h 3207926"/>
              <a:gd name="connsiteX112" fmla="*/ 405467 w 471487"/>
              <a:gd name="connsiteY112" fmla="*/ 494253 h 3207926"/>
              <a:gd name="connsiteX113" fmla="*/ 428926 w 471487"/>
              <a:gd name="connsiteY113" fmla="*/ 429591 h 3207926"/>
              <a:gd name="connsiteX114" fmla="*/ 436680 w 471487"/>
              <a:gd name="connsiteY114" fmla="*/ 381763 h 3207926"/>
              <a:gd name="connsiteX115" fmla="*/ 29773 w 471487"/>
              <a:gd name="connsiteY115" fmla="*/ 243936 h 3207926"/>
              <a:gd name="connsiteX116" fmla="*/ 29702 w 471487"/>
              <a:gd name="connsiteY116" fmla="*/ 244241 h 3207926"/>
              <a:gd name="connsiteX117" fmla="*/ 27301 w 471487"/>
              <a:gd name="connsiteY117" fmla="*/ 336531 h 3207926"/>
              <a:gd name="connsiteX118" fmla="*/ 30527 w 471487"/>
              <a:gd name="connsiteY118" fmla="*/ 356331 h 3207926"/>
              <a:gd name="connsiteX119" fmla="*/ 440803 w 471487"/>
              <a:gd name="connsiteY119" fmla="*/ 356331 h 3207926"/>
              <a:gd name="connsiteX120" fmla="*/ 444032 w 471487"/>
              <a:gd name="connsiteY120" fmla="*/ 336411 h 3207926"/>
              <a:gd name="connsiteX121" fmla="*/ 441600 w 471487"/>
              <a:gd name="connsiteY121" fmla="*/ 244142 h 3207926"/>
              <a:gd name="connsiteX122" fmla="*/ 441552 w 471487"/>
              <a:gd name="connsiteY122" fmla="*/ 243936 h 3207926"/>
              <a:gd name="connsiteX123" fmla="*/ 72771 w 471487"/>
              <a:gd name="connsiteY123" fmla="*/ 106014 h 3207926"/>
              <a:gd name="connsiteX124" fmla="*/ 50006 w 471487"/>
              <a:gd name="connsiteY124" fmla="*/ 157925 h 3207926"/>
              <a:gd name="connsiteX125" fmla="*/ 35756 w 471487"/>
              <a:gd name="connsiteY125" fmla="*/ 218504 h 3207926"/>
              <a:gd name="connsiteX126" fmla="*/ 435568 w 471487"/>
              <a:gd name="connsiteY126" fmla="*/ 218504 h 3207926"/>
              <a:gd name="connsiteX127" fmla="*/ 421291 w 471487"/>
              <a:gd name="connsiteY127" fmla="*/ 157829 h 3207926"/>
              <a:gd name="connsiteX128" fmla="*/ 398615 w 471487"/>
              <a:gd name="connsiteY128" fmla="*/ 106014 h 3207926"/>
              <a:gd name="connsiteX129" fmla="*/ 341471 w 471487"/>
              <a:gd name="connsiteY129" fmla="*/ 0 h 3207926"/>
              <a:gd name="connsiteX130" fmla="*/ 371475 w 471487"/>
              <a:gd name="connsiteY130" fmla="*/ 0 h 3207926"/>
              <a:gd name="connsiteX131" fmla="*/ 445294 w 471487"/>
              <a:gd name="connsiteY131" fmla="*/ 149162 h 3207926"/>
              <a:gd name="connsiteX132" fmla="*/ 419671 w 471487"/>
              <a:gd name="connsiteY132" fmla="*/ 529590 h 3207926"/>
              <a:gd name="connsiteX133" fmla="*/ 333006 w 471487"/>
              <a:gd name="connsiteY133" fmla="*/ 679621 h 3207926"/>
              <a:gd name="connsiteX134" fmla="*/ 251368 w 471487"/>
              <a:gd name="connsiteY134" fmla="*/ 794540 h 3207926"/>
              <a:gd name="connsiteX135" fmla="*/ 257556 w 471487"/>
              <a:gd name="connsiteY135" fmla="*/ 803244 h 3207926"/>
              <a:gd name="connsiteX136" fmla="*/ 471487 w 471487"/>
              <a:gd name="connsiteY136" fmla="*/ 1265588 h 3207926"/>
              <a:gd name="connsiteX137" fmla="*/ 257556 w 471487"/>
              <a:gd name="connsiteY137" fmla="*/ 1727931 h 3207926"/>
              <a:gd name="connsiteX138" fmla="*/ 251568 w 471487"/>
              <a:gd name="connsiteY138" fmla="*/ 1736351 h 3207926"/>
              <a:gd name="connsiteX139" fmla="*/ 333006 w 471487"/>
              <a:gd name="connsiteY139" fmla="*/ 1851017 h 3207926"/>
              <a:gd name="connsiteX140" fmla="*/ 419671 w 471487"/>
              <a:gd name="connsiteY140" fmla="*/ 2001012 h 3207926"/>
              <a:gd name="connsiteX141" fmla="*/ 445294 w 471487"/>
              <a:gd name="connsiteY141" fmla="*/ 2381441 h 3207926"/>
              <a:gd name="connsiteX142" fmla="*/ 252413 w 471487"/>
              <a:gd name="connsiteY142" fmla="*/ 2701100 h 3207926"/>
              <a:gd name="connsiteX143" fmla="*/ 251502 w 471487"/>
              <a:gd name="connsiteY143" fmla="*/ 2702338 h 3207926"/>
              <a:gd name="connsiteX144" fmla="*/ 279559 w 471487"/>
              <a:gd name="connsiteY144" fmla="*/ 2740439 h 3207926"/>
              <a:gd name="connsiteX145" fmla="*/ 466915 w 471487"/>
              <a:gd name="connsiteY145" fmla="*/ 3116676 h 3207926"/>
              <a:gd name="connsiteX146" fmla="*/ 468630 w 471487"/>
              <a:gd name="connsiteY146" fmla="*/ 3207926 h 3207926"/>
              <a:gd name="connsiteX147" fmla="*/ 443103 w 471487"/>
              <a:gd name="connsiteY147" fmla="*/ 3207926 h 3207926"/>
              <a:gd name="connsiteX148" fmla="*/ 441990 w 471487"/>
              <a:gd name="connsiteY148" fmla="*/ 3139631 h 3207926"/>
              <a:gd name="connsiteX149" fmla="*/ 29494 w 471487"/>
              <a:gd name="connsiteY149" fmla="*/ 3139631 h 3207926"/>
              <a:gd name="connsiteX150" fmla="*/ 28384 w 471487"/>
              <a:gd name="connsiteY150" fmla="*/ 3207639 h 3207926"/>
              <a:gd name="connsiteX151" fmla="*/ 2857 w 471487"/>
              <a:gd name="connsiteY151" fmla="*/ 3207639 h 3207926"/>
              <a:gd name="connsiteX152" fmla="*/ 4572 w 471487"/>
              <a:gd name="connsiteY152" fmla="*/ 3116485 h 3207926"/>
              <a:gd name="connsiteX153" fmla="*/ 191929 w 471487"/>
              <a:gd name="connsiteY153" fmla="*/ 2740247 h 3207926"/>
              <a:gd name="connsiteX154" fmla="*/ 219845 w 471487"/>
              <a:gd name="connsiteY154" fmla="*/ 2702337 h 3207926"/>
              <a:gd name="connsiteX155" fmla="*/ 219075 w 471487"/>
              <a:gd name="connsiteY155" fmla="*/ 2701291 h 3207926"/>
              <a:gd name="connsiteX156" fmla="*/ 26194 w 471487"/>
              <a:gd name="connsiteY156" fmla="*/ 2381537 h 3207926"/>
              <a:gd name="connsiteX157" fmla="*/ 51816 w 471487"/>
              <a:gd name="connsiteY157" fmla="*/ 2001108 h 3207926"/>
              <a:gd name="connsiteX158" fmla="*/ 138482 w 471487"/>
              <a:gd name="connsiteY158" fmla="*/ 1851077 h 3207926"/>
              <a:gd name="connsiteX159" fmla="*/ 220017 w 471487"/>
              <a:gd name="connsiteY159" fmla="*/ 1736304 h 3207926"/>
              <a:gd name="connsiteX160" fmla="*/ 213931 w 471487"/>
              <a:gd name="connsiteY160" fmla="*/ 1727740 h 3207926"/>
              <a:gd name="connsiteX161" fmla="*/ 0 w 471487"/>
              <a:gd name="connsiteY161" fmla="*/ 1265396 h 3207926"/>
              <a:gd name="connsiteX162" fmla="*/ 214027 w 471487"/>
              <a:gd name="connsiteY162" fmla="*/ 802958 h 3207926"/>
              <a:gd name="connsiteX163" fmla="*/ 220033 w 471487"/>
              <a:gd name="connsiteY163" fmla="*/ 794513 h 3207926"/>
              <a:gd name="connsiteX164" fmla="*/ 138482 w 471487"/>
              <a:gd name="connsiteY164" fmla="*/ 679717 h 3207926"/>
              <a:gd name="connsiteX165" fmla="*/ 51816 w 471487"/>
              <a:gd name="connsiteY165" fmla="*/ 529686 h 3207926"/>
              <a:gd name="connsiteX166" fmla="*/ 26003 w 471487"/>
              <a:gd name="connsiteY166" fmla="*/ 149257 h 3207926"/>
              <a:gd name="connsiteX167" fmla="*/ 99822 w 471487"/>
              <a:gd name="connsiteY167" fmla="*/ 96 h 3207926"/>
              <a:gd name="connsiteX168" fmla="*/ 129826 w 471487"/>
              <a:gd name="connsiteY168" fmla="*/ 96 h 3207926"/>
              <a:gd name="connsiteX169" fmla="*/ 85380 w 471487"/>
              <a:gd name="connsiteY169" fmla="*/ 77260 h 3207926"/>
              <a:gd name="connsiteX170" fmla="*/ 83923 w 471487"/>
              <a:gd name="connsiteY170" fmla="*/ 80582 h 3207926"/>
              <a:gd name="connsiteX171" fmla="*/ 387485 w 471487"/>
              <a:gd name="connsiteY171" fmla="*/ 80582 h 3207926"/>
              <a:gd name="connsiteX172" fmla="*/ 385989 w 471487"/>
              <a:gd name="connsiteY172" fmla="*/ 77164 h 3207926"/>
              <a:gd name="connsiteX173" fmla="*/ 341471 w 471487"/>
              <a:gd name="connsiteY173" fmla="*/ 0 h 320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Lst>
            <a:rect l="l" t="t" r="r" b="b"/>
            <a:pathLst>
              <a:path w="471487" h="3207926">
                <a:moveTo>
                  <a:pt x="64845" y="3001804"/>
                </a:moveTo>
                <a:lnTo>
                  <a:pt x="54824" y="3023601"/>
                </a:lnTo>
                <a:lnTo>
                  <a:pt x="31344" y="3114199"/>
                </a:lnTo>
                <a:lnTo>
                  <a:pt x="440094" y="3114199"/>
                </a:lnTo>
                <a:lnTo>
                  <a:pt x="416664" y="3023793"/>
                </a:lnTo>
                <a:lnTo>
                  <a:pt x="406554" y="3001804"/>
                </a:lnTo>
                <a:close/>
                <a:moveTo>
                  <a:pt x="138297" y="2863882"/>
                </a:moveTo>
                <a:lnTo>
                  <a:pt x="97524" y="2930724"/>
                </a:lnTo>
                <a:lnTo>
                  <a:pt x="76537" y="2976372"/>
                </a:lnTo>
                <a:lnTo>
                  <a:pt x="394862" y="2976372"/>
                </a:lnTo>
                <a:lnTo>
                  <a:pt x="373963" y="2930915"/>
                </a:lnTo>
                <a:lnTo>
                  <a:pt x="333074" y="2863882"/>
                </a:lnTo>
                <a:close/>
                <a:moveTo>
                  <a:pt x="234118" y="2725960"/>
                </a:moveTo>
                <a:lnTo>
                  <a:pt x="212598" y="2755202"/>
                </a:lnTo>
                <a:lnTo>
                  <a:pt x="154076" y="2838450"/>
                </a:lnTo>
                <a:lnTo>
                  <a:pt x="317277" y="2838450"/>
                </a:lnTo>
                <a:lnTo>
                  <a:pt x="258889" y="2755393"/>
                </a:lnTo>
                <a:lnTo>
                  <a:pt x="237229" y="2725960"/>
                </a:lnTo>
                <a:close/>
                <a:moveTo>
                  <a:pt x="170390" y="2588134"/>
                </a:moveTo>
                <a:lnTo>
                  <a:pt x="235676" y="2680613"/>
                </a:lnTo>
                <a:lnTo>
                  <a:pt x="300956" y="2588134"/>
                </a:lnTo>
                <a:close/>
                <a:moveTo>
                  <a:pt x="84159" y="2450212"/>
                </a:moveTo>
                <a:lnTo>
                  <a:pt x="86148" y="2454744"/>
                </a:lnTo>
                <a:cubicBezTo>
                  <a:pt x="99810" y="2481278"/>
                  <a:pt x="115038" y="2507225"/>
                  <a:pt x="131398" y="2532901"/>
                </a:cubicBezTo>
                <a:lnTo>
                  <a:pt x="152436" y="2562702"/>
                </a:lnTo>
                <a:lnTo>
                  <a:pt x="318908" y="2562702"/>
                </a:lnTo>
                <a:lnTo>
                  <a:pt x="340054" y="2532745"/>
                </a:lnTo>
                <a:cubicBezTo>
                  <a:pt x="356408" y="2507063"/>
                  <a:pt x="371633" y="2481108"/>
                  <a:pt x="385300" y="2454566"/>
                </a:cubicBezTo>
                <a:lnTo>
                  <a:pt x="387213" y="2450212"/>
                </a:lnTo>
                <a:close/>
                <a:moveTo>
                  <a:pt x="35996" y="2312290"/>
                </a:moveTo>
                <a:lnTo>
                  <a:pt x="50292" y="2373059"/>
                </a:lnTo>
                <a:lnTo>
                  <a:pt x="72995" y="2424780"/>
                </a:lnTo>
                <a:lnTo>
                  <a:pt x="398387" y="2424780"/>
                </a:lnTo>
                <a:lnTo>
                  <a:pt x="421196" y="2372868"/>
                </a:lnTo>
                <a:lnTo>
                  <a:pt x="435447" y="2312290"/>
                </a:lnTo>
                <a:close/>
                <a:moveTo>
                  <a:pt x="30805" y="2174368"/>
                </a:moveTo>
                <a:lnTo>
                  <a:pt x="27551" y="2194442"/>
                </a:lnTo>
                <a:cubicBezTo>
                  <a:pt x="25420" y="2225637"/>
                  <a:pt x="26212" y="2256682"/>
                  <a:pt x="29983" y="2286733"/>
                </a:cubicBezTo>
                <a:lnTo>
                  <a:pt x="30012" y="2286858"/>
                </a:lnTo>
                <a:lnTo>
                  <a:pt x="441430" y="2286858"/>
                </a:lnTo>
                <a:lnTo>
                  <a:pt x="441505" y="2286542"/>
                </a:lnTo>
                <a:cubicBezTo>
                  <a:pt x="445276" y="2256490"/>
                  <a:pt x="446068" y="2225445"/>
                  <a:pt x="443937" y="2194250"/>
                </a:cubicBezTo>
                <a:lnTo>
                  <a:pt x="440713" y="2174368"/>
                </a:lnTo>
                <a:close/>
                <a:moveTo>
                  <a:pt x="66147" y="2036541"/>
                </a:moveTo>
                <a:lnTo>
                  <a:pt x="42657" y="2101258"/>
                </a:lnTo>
                <a:lnTo>
                  <a:pt x="34928" y="2148936"/>
                </a:lnTo>
                <a:lnTo>
                  <a:pt x="436591" y="2148936"/>
                </a:lnTo>
                <a:lnTo>
                  <a:pt x="428831" y="2101066"/>
                </a:lnTo>
                <a:lnTo>
                  <a:pt x="405411" y="2036541"/>
                </a:lnTo>
                <a:close/>
                <a:moveTo>
                  <a:pt x="140677" y="1898619"/>
                </a:moveTo>
                <a:lnTo>
                  <a:pt x="75623" y="2011109"/>
                </a:lnTo>
                <a:lnTo>
                  <a:pt x="395975" y="2011109"/>
                </a:lnTo>
                <a:lnTo>
                  <a:pt x="330866" y="1898619"/>
                </a:lnTo>
                <a:close/>
                <a:moveTo>
                  <a:pt x="234255" y="1760697"/>
                </a:moveTo>
                <a:lnTo>
                  <a:pt x="160294" y="1864698"/>
                </a:lnTo>
                <a:lnTo>
                  <a:pt x="155385" y="1873187"/>
                </a:lnTo>
                <a:lnTo>
                  <a:pt x="316146" y="1873187"/>
                </a:lnTo>
                <a:lnTo>
                  <a:pt x="311122" y="1864507"/>
                </a:lnTo>
                <a:lnTo>
                  <a:pt x="237352" y="1760697"/>
                </a:lnTo>
                <a:close/>
                <a:moveTo>
                  <a:pt x="170223" y="1622775"/>
                </a:moveTo>
                <a:lnTo>
                  <a:pt x="234696" y="1712595"/>
                </a:lnTo>
                <a:lnTo>
                  <a:pt x="235778" y="1714118"/>
                </a:lnTo>
                <a:lnTo>
                  <a:pt x="236791" y="1712691"/>
                </a:lnTo>
                <a:lnTo>
                  <a:pt x="301300" y="1622775"/>
                </a:lnTo>
                <a:close/>
                <a:moveTo>
                  <a:pt x="85669" y="1484948"/>
                </a:moveTo>
                <a:lnTo>
                  <a:pt x="89988" y="1495306"/>
                </a:lnTo>
                <a:lnTo>
                  <a:pt x="152657" y="1597343"/>
                </a:lnTo>
                <a:lnTo>
                  <a:pt x="318849" y="1597343"/>
                </a:lnTo>
                <a:lnTo>
                  <a:pt x="381464" y="1495402"/>
                </a:lnTo>
                <a:lnTo>
                  <a:pt x="385825" y="1484948"/>
                </a:lnTo>
                <a:close/>
                <a:moveTo>
                  <a:pt x="35195" y="1347026"/>
                </a:moveTo>
                <a:lnTo>
                  <a:pt x="43342" y="1383438"/>
                </a:lnTo>
                <a:lnTo>
                  <a:pt x="75064" y="1459516"/>
                </a:lnTo>
                <a:lnTo>
                  <a:pt x="396435" y="1459516"/>
                </a:lnTo>
                <a:lnTo>
                  <a:pt x="428132" y="1383534"/>
                </a:lnTo>
                <a:lnTo>
                  <a:pt x="436306" y="1347026"/>
                </a:lnTo>
                <a:close/>
                <a:moveTo>
                  <a:pt x="30045" y="1209199"/>
                </a:moveTo>
                <a:lnTo>
                  <a:pt x="25717" y="1265301"/>
                </a:lnTo>
                <a:lnTo>
                  <a:pt x="30056" y="1321594"/>
                </a:lnTo>
                <a:lnTo>
                  <a:pt x="441436" y="1321594"/>
                </a:lnTo>
                <a:lnTo>
                  <a:pt x="445770" y="1265397"/>
                </a:lnTo>
                <a:lnTo>
                  <a:pt x="441435" y="1209199"/>
                </a:lnTo>
                <a:close/>
                <a:moveTo>
                  <a:pt x="75013" y="1071277"/>
                </a:moveTo>
                <a:lnTo>
                  <a:pt x="43355" y="1147164"/>
                </a:lnTo>
                <a:lnTo>
                  <a:pt x="35160" y="1183767"/>
                </a:lnTo>
                <a:lnTo>
                  <a:pt x="436306" y="1183767"/>
                </a:lnTo>
                <a:lnTo>
                  <a:pt x="428132" y="1147260"/>
                </a:lnTo>
                <a:lnTo>
                  <a:pt x="396434" y="1071277"/>
                </a:lnTo>
                <a:close/>
                <a:moveTo>
                  <a:pt x="152638" y="933355"/>
                </a:moveTo>
                <a:lnTo>
                  <a:pt x="90023" y="1035296"/>
                </a:lnTo>
                <a:lnTo>
                  <a:pt x="85623" y="1045845"/>
                </a:lnTo>
                <a:lnTo>
                  <a:pt x="385825" y="1045845"/>
                </a:lnTo>
                <a:lnTo>
                  <a:pt x="381464" y="1035392"/>
                </a:lnTo>
                <a:lnTo>
                  <a:pt x="318790" y="933355"/>
                </a:lnTo>
                <a:close/>
                <a:moveTo>
                  <a:pt x="235710" y="816581"/>
                </a:moveTo>
                <a:lnTo>
                  <a:pt x="234696" y="818007"/>
                </a:lnTo>
                <a:lnTo>
                  <a:pt x="170188" y="907923"/>
                </a:lnTo>
                <a:lnTo>
                  <a:pt x="301231" y="907923"/>
                </a:lnTo>
                <a:lnTo>
                  <a:pt x="236791" y="818103"/>
                </a:lnTo>
                <a:close/>
                <a:moveTo>
                  <a:pt x="155184" y="657607"/>
                </a:moveTo>
                <a:lnTo>
                  <a:pt x="160294" y="666442"/>
                </a:lnTo>
                <a:lnTo>
                  <a:pt x="233922" y="770001"/>
                </a:lnTo>
                <a:lnTo>
                  <a:pt x="237465" y="770001"/>
                </a:lnTo>
                <a:lnTo>
                  <a:pt x="311289" y="666191"/>
                </a:lnTo>
                <a:lnTo>
                  <a:pt x="316253" y="657607"/>
                </a:lnTo>
                <a:close/>
                <a:moveTo>
                  <a:pt x="75403" y="519685"/>
                </a:moveTo>
                <a:lnTo>
                  <a:pt x="140473" y="632175"/>
                </a:lnTo>
                <a:lnTo>
                  <a:pt x="330961" y="632175"/>
                </a:lnTo>
                <a:lnTo>
                  <a:pt x="396015" y="519685"/>
                </a:lnTo>
                <a:close/>
                <a:moveTo>
                  <a:pt x="34671" y="381763"/>
                </a:moveTo>
                <a:lnTo>
                  <a:pt x="42492" y="429768"/>
                </a:lnTo>
                <a:lnTo>
                  <a:pt x="65978" y="494253"/>
                </a:lnTo>
                <a:lnTo>
                  <a:pt x="405467" y="494253"/>
                </a:lnTo>
                <a:lnTo>
                  <a:pt x="428926" y="429591"/>
                </a:lnTo>
                <a:lnTo>
                  <a:pt x="436680" y="381763"/>
                </a:lnTo>
                <a:close/>
                <a:moveTo>
                  <a:pt x="29773" y="243936"/>
                </a:moveTo>
                <a:lnTo>
                  <a:pt x="29702" y="244241"/>
                </a:lnTo>
                <a:cubicBezTo>
                  <a:pt x="25935" y="274288"/>
                  <a:pt x="25152" y="305331"/>
                  <a:pt x="27301" y="336531"/>
                </a:cubicBezTo>
                <a:lnTo>
                  <a:pt x="30527" y="356331"/>
                </a:lnTo>
                <a:lnTo>
                  <a:pt x="440803" y="356331"/>
                </a:lnTo>
                <a:lnTo>
                  <a:pt x="444032" y="336411"/>
                </a:lnTo>
                <a:cubicBezTo>
                  <a:pt x="446163" y="305223"/>
                  <a:pt x="445371" y="274186"/>
                  <a:pt x="441600" y="244142"/>
                </a:cubicBezTo>
                <a:lnTo>
                  <a:pt x="441552" y="243936"/>
                </a:lnTo>
                <a:close/>
                <a:moveTo>
                  <a:pt x="72771" y="106014"/>
                </a:moveTo>
                <a:lnTo>
                  <a:pt x="50006" y="157925"/>
                </a:lnTo>
                <a:lnTo>
                  <a:pt x="35756" y="218504"/>
                </a:lnTo>
                <a:lnTo>
                  <a:pt x="435568" y="218504"/>
                </a:lnTo>
                <a:lnTo>
                  <a:pt x="421291" y="157829"/>
                </a:lnTo>
                <a:lnTo>
                  <a:pt x="398615" y="106014"/>
                </a:lnTo>
                <a:close/>
                <a:moveTo>
                  <a:pt x="341471" y="0"/>
                </a:moveTo>
                <a:lnTo>
                  <a:pt x="371475" y="0"/>
                </a:lnTo>
                <a:cubicBezTo>
                  <a:pt x="400907" y="47720"/>
                  <a:pt x="426339" y="96679"/>
                  <a:pt x="445294" y="149162"/>
                </a:cubicBezTo>
                <a:cubicBezTo>
                  <a:pt x="486728" y="264224"/>
                  <a:pt x="476917" y="410051"/>
                  <a:pt x="419671" y="529590"/>
                </a:cubicBezTo>
                <a:cubicBezTo>
                  <a:pt x="394383" y="582311"/>
                  <a:pt x="364665" y="631936"/>
                  <a:pt x="333006" y="679621"/>
                </a:cubicBezTo>
                <a:lnTo>
                  <a:pt x="251368" y="794540"/>
                </a:lnTo>
                <a:lnTo>
                  <a:pt x="257556" y="803244"/>
                </a:lnTo>
                <a:cubicBezTo>
                  <a:pt x="367474" y="952882"/>
                  <a:pt x="471297" y="1094138"/>
                  <a:pt x="471487" y="1265588"/>
                </a:cubicBezTo>
                <a:cubicBezTo>
                  <a:pt x="471297" y="1437038"/>
                  <a:pt x="367474" y="1578293"/>
                  <a:pt x="257556" y="1727931"/>
                </a:cubicBezTo>
                <a:lnTo>
                  <a:pt x="251568" y="1736351"/>
                </a:lnTo>
                <a:lnTo>
                  <a:pt x="333006" y="1851017"/>
                </a:lnTo>
                <a:cubicBezTo>
                  <a:pt x="364665" y="1898690"/>
                  <a:pt x="394383" y="1948291"/>
                  <a:pt x="419671" y="2001012"/>
                </a:cubicBezTo>
                <a:cubicBezTo>
                  <a:pt x="476917" y="2120646"/>
                  <a:pt x="486728" y="2266379"/>
                  <a:pt x="445294" y="2381441"/>
                </a:cubicBezTo>
                <a:cubicBezTo>
                  <a:pt x="403574" y="2497074"/>
                  <a:pt x="330136" y="2596134"/>
                  <a:pt x="252413" y="2701100"/>
                </a:cubicBezTo>
                <a:lnTo>
                  <a:pt x="251502" y="2702338"/>
                </a:lnTo>
                <a:lnTo>
                  <a:pt x="279559" y="2740439"/>
                </a:lnTo>
                <a:cubicBezTo>
                  <a:pt x="363474" y="2855691"/>
                  <a:pt x="447199" y="2979707"/>
                  <a:pt x="466915" y="3116676"/>
                </a:cubicBezTo>
                <a:cubicBezTo>
                  <a:pt x="471011" y="3145727"/>
                  <a:pt x="471487" y="3176302"/>
                  <a:pt x="468630" y="3207926"/>
                </a:cubicBezTo>
                <a:lnTo>
                  <a:pt x="443103" y="3207926"/>
                </a:lnTo>
                <a:lnTo>
                  <a:pt x="441990" y="3139631"/>
                </a:lnTo>
                <a:lnTo>
                  <a:pt x="29494" y="3139631"/>
                </a:lnTo>
                <a:lnTo>
                  <a:pt x="28384" y="3207639"/>
                </a:lnTo>
                <a:lnTo>
                  <a:pt x="2857" y="3207639"/>
                </a:lnTo>
                <a:cubicBezTo>
                  <a:pt x="-95" y="3176016"/>
                  <a:pt x="381" y="3145441"/>
                  <a:pt x="4572" y="3116485"/>
                </a:cubicBezTo>
                <a:cubicBezTo>
                  <a:pt x="24289" y="2979611"/>
                  <a:pt x="107918" y="2855500"/>
                  <a:pt x="191929" y="2740247"/>
                </a:cubicBezTo>
                <a:lnTo>
                  <a:pt x="219845" y="2702337"/>
                </a:lnTo>
                <a:lnTo>
                  <a:pt x="219075" y="2701291"/>
                </a:lnTo>
                <a:cubicBezTo>
                  <a:pt x="141351" y="2596325"/>
                  <a:pt x="67913" y="2497170"/>
                  <a:pt x="26194" y="2381537"/>
                </a:cubicBezTo>
                <a:cubicBezTo>
                  <a:pt x="-15240" y="2266475"/>
                  <a:pt x="-5429" y="2120647"/>
                  <a:pt x="51816" y="2001108"/>
                </a:cubicBezTo>
                <a:cubicBezTo>
                  <a:pt x="77105" y="1948387"/>
                  <a:pt x="106823" y="1898762"/>
                  <a:pt x="138482" y="1851077"/>
                </a:cubicBezTo>
                <a:lnTo>
                  <a:pt x="220017" y="1736304"/>
                </a:lnTo>
                <a:lnTo>
                  <a:pt x="213931" y="1727740"/>
                </a:lnTo>
                <a:cubicBezTo>
                  <a:pt x="104013" y="1578102"/>
                  <a:pt x="191" y="1436846"/>
                  <a:pt x="0" y="1265396"/>
                </a:cubicBezTo>
                <a:cubicBezTo>
                  <a:pt x="191" y="1093946"/>
                  <a:pt x="104013" y="952595"/>
                  <a:pt x="214027" y="802958"/>
                </a:cubicBezTo>
                <a:lnTo>
                  <a:pt x="220033" y="794513"/>
                </a:lnTo>
                <a:lnTo>
                  <a:pt x="138482" y="679717"/>
                </a:lnTo>
                <a:cubicBezTo>
                  <a:pt x="106823" y="632032"/>
                  <a:pt x="77105" y="582407"/>
                  <a:pt x="51816" y="529686"/>
                </a:cubicBezTo>
                <a:cubicBezTo>
                  <a:pt x="-5429" y="410147"/>
                  <a:pt x="-15240" y="264319"/>
                  <a:pt x="26003" y="149257"/>
                </a:cubicBezTo>
                <a:cubicBezTo>
                  <a:pt x="44958" y="96870"/>
                  <a:pt x="70390" y="47816"/>
                  <a:pt x="99822" y="96"/>
                </a:cubicBezTo>
                <a:lnTo>
                  <a:pt x="129826" y="96"/>
                </a:lnTo>
                <a:cubicBezTo>
                  <a:pt x="113776" y="25433"/>
                  <a:pt x="98822" y="51055"/>
                  <a:pt x="85380" y="77260"/>
                </a:cubicBezTo>
                <a:lnTo>
                  <a:pt x="83923" y="80582"/>
                </a:lnTo>
                <a:lnTo>
                  <a:pt x="387485" y="80582"/>
                </a:lnTo>
                <a:lnTo>
                  <a:pt x="385989" y="77164"/>
                </a:lnTo>
                <a:cubicBezTo>
                  <a:pt x="372547" y="50959"/>
                  <a:pt x="357569" y="25336"/>
                  <a:pt x="341471" y="0"/>
                </a:cubicBezTo>
                <a:close/>
              </a:path>
            </a:pathLst>
          </a:custGeom>
          <a:gradFill flip="none" rotWithShape="1">
            <a:gsLst>
              <a:gs pos="0">
                <a:srgbClr val="00B8FF"/>
              </a:gs>
              <a:gs pos="15000">
                <a:srgbClr val="54FF9F"/>
              </a:gs>
            </a:gsLst>
            <a:lin ang="18900000" scaled="1"/>
            <a:tileRect/>
          </a:gradFill>
          <a:ln w="9525" cap="flat">
            <a:noFill/>
            <a:prstDash val="solid"/>
            <a:miter/>
          </a:ln>
        </p:spPr>
        <p:txBody>
          <a:bodyPr rtlCol="0" anchor="ctr"/>
          <a:lstStyle/>
          <a:p>
            <a:endParaRPr lang="en-US" dirty="0">
              <a:solidFill>
                <a:schemeClr val="bg1"/>
              </a:solidFill>
              <a:latin typeface="Nunito" pitchFamily="2" charset="77"/>
            </a:endParaRPr>
          </a:p>
        </p:txBody>
      </p:sp>
      <p:sp>
        <p:nvSpPr>
          <p:cNvPr id="5165" name="Oval 13">
            <a:extLst>
              <a:ext uri="{FF2B5EF4-FFF2-40B4-BE49-F238E27FC236}">
                <a16:creationId xmlns:a16="http://schemas.microsoft.com/office/drawing/2014/main" id="{006B7E52-DC00-2291-9639-BA22A8ABD19D}"/>
              </a:ext>
            </a:extLst>
          </p:cNvPr>
          <p:cNvSpPr/>
          <p:nvPr/>
        </p:nvSpPr>
        <p:spPr>
          <a:xfrm rot="10800000" flipH="1" flipV="1">
            <a:off x="1215735" y="1915944"/>
            <a:ext cx="469328" cy="463557"/>
          </a:xfrm>
          <a:prstGeom prst="ellipse">
            <a:avLst/>
          </a:prstGeom>
          <a:solidFill>
            <a:srgbClr val="54FF9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sp>
        <p:nvSpPr>
          <p:cNvPr id="5169" name="Oval 17">
            <a:extLst>
              <a:ext uri="{FF2B5EF4-FFF2-40B4-BE49-F238E27FC236}">
                <a16:creationId xmlns:a16="http://schemas.microsoft.com/office/drawing/2014/main" id="{D75DDCEA-6F50-C1A6-0410-59CCB60392DB}"/>
              </a:ext>
            </a:extLst>
          </p:cNvPr>
          <p:cNvSpPr/>
          <p:nvPr/>
        </p:nvSpPr>
        <p:spPr>
          <a:xfrm rot="10800000" flipH="1" flipV="1">
            <a:off x="959367" y="578097"/>
            <a:ext cx="319254" cy="315329"/>
          </a:xfrm>
          <a:prstGeom prst="ellipse">
            <a:avLst/>
          </a:prstGeom>
          <a:solidFill>
            <a:srgbClr val="54FF9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sp>
        <p:nvSpPr>
          <p:cNvPr id="5170" name="Oval 18">
            <a:extLst>
              <a:ext uri="{FF2B5EF4-FFF2-40B4-BE49-F238E27FC236}">
                <a16:creationId xmlns:a16="http://schemas.microsoft.com/office/drawing/2014/main" id="{44A95237-3457-7739-BE42-954A6D886608}"/>
              </a:ext>
            </a:extLst>
          </p:cNvPr>
          <p:cNvSpPr/>
          <p:nvPr/>
        </p:nvSpPr>
        <p:spPr>
          <a:xfrm rot="10800000" flipH="1" flipV="1">
            <a:off x="2343310" y="1373944"/>
            <a:ext cx="319254" cy="315329"/>
          </a:xfrm>
          <a:prstGeom prst="ellipse">
            <a:avLst/>
          </a:prstGeom>
          <a:solidFill>
            <a:srgbClr val="54FF9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sp>
        <p:nvSpPr>
          <p:cNvPr id="9" name="Freeform 8">
            <a:extLst>
              <a:ext uri="{FF2B5EF4-FFF2-40B4-BE49-F238E27FC236}">
                <a16:creationId xmlns:a16="http://schemas.microsoft.com/office/drawing/2014/main" id="{751ABA94-7A63-42C6-B55F-7C886EBE2D34}"/>
              </a:ext>
            </a:extLst>
          </p:cNvPr>
          <p:cNvSpPr/>
          <p:nvPr/>
        </p:nvSpPr>
        <p:spPr>
          <a:xfrm flipV="1">
            <a:off x="1294231" y="3019633"/>
            <a:ext cx="1251001" cy="8406968"/>
          </a:xfrm>
          <a:custGeom>
            <a:avLst/>
            <a:gdLst>
              <a:gd name="connsiteX0" fmla="*/ 64845 w 471487"/>
              <a:gd name="connsiteY0" fmla="*/ 3001804 h 3207926"/>
              <a:gd name="connsiteX1" fmla="*/ 54824 w 471487"/>
              <a:gd name="connsiteY1" fmla="*/ 3023601 h 3207926"/>
              <a:gd name="connsiteX2" fmla="*/ 31344 w 471487"/>
              <a:gd name="connsiteY2" fmla="*/ 3114199 h 3207926"/>
              <a:gd name="connsiteX3" fmla="*/ 440094 w 471487"/>
              <a:gd name="connsiteY3" fmla="*/ 3114199 h 3207926"/>
              <a:gd name="connsiteX4" fmla="*/ 416664 w 471487"/>
              <a:gd name="connsiteY4" fmla="*/ 3023793 h 3207926"/>
              <a:gd name="connsiteX5" fmla="*/ 406554 w 471487"/>
              <a:gd name="connsiteY5" fmla="*/ 3001804 h 3207926"/>
              <a:gd name="connsiteX6" fmla="*/ 138297 w 471487"/>
              <a:gd name="connsiteY6" fmla="*/ 2863882 h 3207926"/>
              <a:gd name="connsiteX7" fmla="*/ 97524 w 471487"/>
              <a:gd name="connsiteY7" fmla="*/ 2930724 h 3207926"/>
              <a:gd name="connsiteX8" fmla="*/ 76537 w 471487"/>
              <a:gd name="connsiteY8" fmla="*/ 2976372 h 3207926"/>
              <a:gd name="connsiteX9" fmla="*/ 394862 w 471487"/>
              <a:gd name="connsiteY9" fmla="*/ 2976372 h 3207926"/>
              <a:gd name="connsiteX10" fmla="*/ 373963 w 471487"/>
              <a:gd name="connsiteY10" fmla="*/ 2930915 h 3207926"/>
              <a:gd name="connsiteX11" fmla="*/ 333074 w 471487"/>
              <a:gd name="connsiteY11" fmla="*/ 2863882 h 3207926"/>
              <a:gd name="connsiteX12" fmla="*/ 234118 w 471487"/>
              <a:gd name="connsiteY12" fmla="*/ 2725960 h 3207926"/>
              <a:gd name="connsiteX13" fmla="*/ 212598 w 471487"/>
              <a:gd name="connsiteY13" fmla="*/ 2755202 h 3207926"/>
              <a:gd name="connsiteX14" fmla="*/ 154076 w 471487"/>
              <a:gd name="connsiteY14" fmla="*/ 2838450 h 3207926"/>
              <a:gd name="connsiteX15" fmla="*/ 317277 w 471487"/>
              <a:gd name="connsiteY15" fmla="*/ 2838450 h 3207926"/>
              <a:gd name="connsiteX16" fmla="*/ 258889 w 471487"/>
              <a:gd name="connsiteY16" fmla="*/ 2755393 h 3207926"/>
              <a:gd name="connsiteX17" fmla="*/ 237229 w 471487"/>
              <a:gd name="connsiteY17" fmla="*/ 2725960 h 3207926"/>
              <a:gd name="connsiteX18" fmla="*/ 170390 w 471487"/>
              <a:gd name="connsiteY18" fmla="*/ 2588134 h 3207926"/>
              <a:gd name="connsiteX19" fmla="*/ 235676 w 471487"/>
              <a:gd name="connsiteY19" fmla="*/ 2680613 h 3207926"/>
              <a:gd name="connsiteX20" fmla="*/ 300956 w 471487"/>
              <a:gd name="connsiteY20" fmla="*/ 2588134 h 3207926"/>
              <a:gd name="connsiteX21" fmla="*/ 84159 w 471487"/>
              <a:gd name="connsiteY21" fmla="*/ 2450212 h 3207926"/>
              <a:gd name="connsiteX22" fmla="*/ 86148 w 471487"/>
              <a:gd name="connsiteY22" fmla="*/ 2454744 h 3207926"/>
              <a:gd name="connsiteX23" fmla="*/ 131398 w 471487"/>
              <a:gd name="connsiteY23" fmla="*/ 2532901 h 3207926"/>
              <a:gd name="connsiteX24" fmla="*/ 152436 w 471487"/>
              <a:gd name="connsiteY24" fmla="*/ 2562702 h 3207926"/>
              <a:gd name="connsiteX25" fmla="*/ 318908 w 471487"/>
              <a:gd name="connsiteY25" fmla="*/ 2562702 h 3207926"/>
              <a:gd name="connsiteX26" fmla="*/ 340054 w 471487"/>
              <a:gd name="connsiteY26" fmla="*/ 2532745 h 3207926"/>
              <a:gd name="connsiteX27" fmla="*/ 385300 w 471487"/>
              <a:gd name="connsiteY27" fmla="*/ 2454566 h 3207926"/>
              <a:gd name="connsiteX28" fmla="*/ 387213 w 471487"/>
              <a:gd name="connsiteY28" fmla="*/ 2450212 h 3207926"/>
              <a:gd name="connsiteX29" fmla="*/ 35996 w 471487"/>
              <a:gd name="connsiteY29" fmla="*/ 2312290 h 3207926"/>
              <a:gd name="connsiteX30" fmla="*/ 50292 w 471487"/>
              <a:gd name="connsiteY30" fmla="*/ 2373059 h 3207926"/>
              <a:gd name="connsiteX31" fmla="*/ 72995 w 471487"/>
              <a:gd name="connsiteY31" fmla="*/ 2424780 h 3207926"/>
              <a:gd name="connsiteX32" fmla="*/ 398387 w 471487"/>
              <a:gd name="connsiteY32" fmla="*/ 2424780 h 3207926"/>
              <a:gd name="connsiteX33" fmla="*/ 421196 w 471487"/>
              <a:gd name="connsiteY33" fmla="*/ 2372868 h 3207926"/>
              <a:gd name="connsiteX34" fmla="*/ 435447 w 471487"/>
              <a:gd name="connsiteY34" fmla="*/ 2312290 h 3207926"/>
              <a:gd name="connsiteX35" fmla="*/ 30805 w 471487"/>
              <a:gd name="connsiteY35" fmla="*/ 2174368 h 3207926"/>
              <a:gd name="connsiteX36" fmla="*/ 27551 w 471487"/>
              <a:gd name="connsiteY36" fmla="*/ 2194442 h 3207926"/>
              <a:gd name="connsiteX37" fmla="*/ 29983 w 471487"/>
              <a:gd name="connsiteY37" fmla="*/ 2286733 h 3207926"/>
              <a:gd name="connsiteX38" fmla="*/ 30012 w 471487"/>
              <a:gd name="connsiteY38" fmla="*/ 2286858 h 3207926"/>
              <a:gd name="connsiteX39" fmla="*/ 441430 w 471487"/>
              <a:gd name="connsiteY39" fmla="*/ 2286858 h 3207926"/>
              <a:gd name="connsiteX40" fmla="*/ 441505 w 471487"/>
              <a:gd name="connsiteY40" fmla="*/ 2286542 h 3207926"/>
              <a:gd name="connsiteX41" fmla="*/ 443937 w 471487"/>
              <a:gd name="connsiteY41" fmla="*/ 2194250 h 3207926"/>
              <a:gd name="connsiteX42" fmla="*/ 440713 w 471487"/>
              <a:gd name="connsiteY42" fmla="*/ 2174368 h 3207926"/>
              <a:gd name="connsiteX43" fmla="*/ 66147 w 471487"/>
              <a:gd name="connsiteY43" fmla="*/ 2036541 h 3207926"/>
              <a:gd name="connsiteX44" fmla="*/ 42657 w 471487"/>
              <a:gd name="connsiteY44" fmla="*/ 2101258 h 3207926"/>
              <a:gd name="connsiteX45" fmla="*/ 34928 w 471487"/>
              <a:gd name="connsiteY45" fmla="*/ 2148936 h 3207926"/>
              <a:gd name="connsiteX46" fmla="*/ 436591 w 471487"/>
              <a:gd name="connsiteY46" fmla="*/ 2148936 h 3207926"/>
              <a:gd name="connsiteX47" fmla="*/ 428831 w 471487"/>
              <a:gd name="connsiteY47" fmla="*/ 2101066 h 3207926"/>
              <a:gd name="connsiteX48" fmla="*/ 405411 w 471487"/>
              <a:gd name="connsiteY48" fmla="*/ 2036541 h 3207926"/>
              <a:gd name="connsiteX49" fmla="*/ 140677 w 471487"/>
              <a:gd name="connsiteY49" fmla="*/ 1898619 h 3207926"/>
              <a:gd name="connsiteX50" fmla="*/ 75623 w 471487"/>
              <a:gd name="connsiteY50" fmla="*/ 2011109 h 3207926"/>
              <a:gd name="connsiteX51" fmla="*/ 395975 w 471487"/>
              <a:gd name="connsiteY51" fmla="*/ 2011109 h 3207926"/>
              <a:gd name="connsiteX52" fmla="*/ 330866 w 471487"/>
              <a:gd name="connsiteY52" fmla="*/ 1898619 h 3207926"/>
              <a:gd name="connsiteX53" fmla="*/ 234255 w 471487"/>
              <a:gd name="connsiteY53" fmla="*/ 1760697 h 3207926"/>
              <a:gd name="connsiteX54" fmla="*/ 160294 w 471487"/>
              <a:gd name="connsiteY54" fmla="*/ 1864698 h 3207926"/>
              <a:gd name="connsiteX55" fmla="*/ 155385 w 471487"/>
              <a:gd name="connsiteY55" fmla="*/ 1873187 h 3207926"/>
              <a:gd name="connsiteX56" fmla="*/ 316146 w 471487"/>
              <a:gd name="connsiteY56" fmla="*/ 1873187 h 3207926"/>
              <a:gd name="connsiteX57" fmla="*/ 311122 w 471487"/>
              <a:gd name="connsiteY57" fmla="*/ 1864507 h 3207926"/>
              <a:gd name="connsiteX58" fmla="*/ 237352 w 471487"/>
              <a:gd name="connsiteY58" fmla="*/ 1760697 h 3207926"/>
              <a:gd name="connsiteX59" fmla="*/ 170223 w 471487"/>
              <a:gd name="connsiteY59" fmla="*/ 1622775 h 3207926"/>
              <a:gd name="connsiteX60" fmla="*/ 234696 w 471487"/>
              <a:gd name="connsiteY60" fmla="*/ 1712595 h 3207926"/>
              <a:gd name="connsiteX61" fmla="*/ 235778 w 471487"/>
              <a:gd name="connsiteY61" fmla="*/ 1714118 h 3207926"/>
              <a:gd name="connsiteX62" fmla="*/ 236791 w 471487"/>
              <a:gd name="connsiteY62" fmla="*/ 1712691 h 3207926"/>
              <a:gd name="connsiteX63" fmla="*/ 301300 w 471487"/>
              <a:gd name="connsiteY63" fmla="*/ 1622775 h 3207926"/>
              <a:gd name="connsiteX64" fmla="*/ 85669 w 471487"/>
              <a:gd name="connsiteY64" fmla="*/ 1484948 h 3207926"/>
              <a:gd name="connsiteX65" fmla="*/ 89988 w 471487"/>
              <a:gd name="connsiteY65" fmla="*/ 1495306 h 3207926"/>
              <a:gd name="connsiteX66" fmla="*/ 152657 w 471487"/>
              <a:gd name="connsiteY66" fmla="*/ 1597343 h 3207926"/>
              <a:gd name="connsiteX67" fmla="*/ 318849 w 471487"/>
              <a:gd name="connsiteY67" fmla="*/ 1597343 h 3207926"/>
              <a:gd name="connsiteX68" fmla="*/ 381464 w 471487"/>
              <a:gd name="connsiteY68" fmla="*/ 1495402 h 3207926"/>
              <a:gd name="connsiteX69" fmla="*/ 385825 w 471487"/>
              <a:gd name="connsiteY69" fmla="*/ 1484948 h 3207926"/>
              <a:gd name="connsiteX70" fmla="*/ 35195 w 471487"/>
              <a:gd name="connsiteY70" fmla="*/ 1347026 h 3207926"/>
              <a:gd name="connsiteX71" fmla="*/ 43342 w 471487"/>
              <a:gd name="connsiteY71" fmla="*/ 1383438 h 3207926"/>
              <a:gd name="connsiteX72" fmla="*/ 75064 w 471487"/>
              <a:gd name="connsiteY72" fmla="*/ 1459516 h 3207926"/>
              <a:gd name="connsiteX73" fmla="*/ 396435 w 471487"/>
              <a:gd name="connsiteY73" fmla="*/ 1459516 h 3207926"/>
              <a:gd name="connsiteX74" fmla="*/ 428132 w 471487"/>
              <a:gd name="connsiteY74" fmla="*/ 1383534 h 3207926"/>
              <a:gd name="connsiteX75" fmla="*/ 436306 w 471487"/>
              <a:gd name="connsiteY75" fmla="*/ 1347026 h 3207926"/>
              <a:gd name="connsiteX76" fmla="*/ 30045 w 471487"/>
              <a:gd name="connsiteY76" fmla="*/ 1209199 h 3207926"/>
              <a:gd name="connsiteX77" fmla="*/ 25717 w 471487"/>
              <a:gd name="connsiteY77" fmla="*/ 1265301 h 3207926"/>
              <a:gd name="connsiteX78" fmla="*/ 30056 w 471487"/>
              <a:gd name="connsiteY78" fmla="*/ 1321594 h 3207926"/>
              <a:gd name="connsiteX79" fmla="*/ 441436 w 471487"/>
              <a:gd name="connsiteY79" fmla="*/ 1321594 h 3207926"/>
              <a:gd name="connsiteX80" fmla="*/ 445770 w 471487"/>
              <a:gd name="connsiteY80" fmla="*/ 1265397 h 3207926"/>
              <a:gd name="connsiteX81" fmla="*/ 441435 w 471487"/>
              <a:gd name="connsiteY81" fmla="*/ 1209199 h 3207926"/>
              <a:gd name="connsiteX82" fmla="*/ 75013 w 471487"/>
              <a:gd name="connsiteY82" fmla="*/ 1071277 h 3207926"/>
              <a:gd name="connsiteX83" fmla="*/ 43355 w 471487"/>
              <a:gd name="connsiteY83" fmla="*/ 1147164 h 3207926"/>
              <a:gd name="connsiteX84" fmla="*/ 35160 w 471487"/>
              <a:gd name="connsiteY84" fmla="*/ 1183767 h 3207926"/>
              <a:gd name="connsiteX85" fmla="*/ 436306 w 471487"/>
              <a:gd name="connsiteY85" fmla="*/ 1183767 h 3207926"/>
              <a:gd name="connsiteX86" fmla="*/ 428132 w 471487"/>
              <a:gd name="connsiteY86" fmla="*/ 1147260 h 3207926"/>
              <a:gd name="connsiteX87" fmla="*/ 396434 w 471487"/>
              <a:gd name="connsiteY87" fmla="*/ 1071277 h 3207926"/>
              <a:gd name="connsiteX88" fmla="*/ 152638 w 471487"/>
              <a:gd name="connsiteY88" fmla="*/ 933355 h 3207926"/>
              <a:gd name="connsiteX89" fmla="*/ 90023 w 471487"/>
              <a:gd name="connsiteY89" fmla="*/ 1035296 h 3207926"/>
              <a:gd name="connsiteX90" fmla="*/ 85623 w 471487"/>
              <a:gd name="connsiteY90" fmla="*/ 1045845 h 3207926"/>
              <a:gd name="connsiteX91" fmla="*/ 385825 w 471487"/>
              <a:gd name="connsiteY91" fmla="*/ 1045845 h 3207926"/>
              <a:gd name="connsiteX92" fmla="*/ 381464 w 471487"/>
              <a:gd name="connsiteY92" fmla="*/ 1035392 h 3207926"/>
              <a:gd name="connsiteX93" fmla="*/ 318790 w 471487"/>
              <a:gd name="connsiteY93" fmla="*/ 933355 h 3207926"/>
              <a:gd name="connsiteX94" fmla="*/ 235710 w 471487"/>
              <a:gd name="connsiteY94" fmla="*/ 816581 h 3207926"/>
              <a:gd name="connsiteX95" fmla="*/ 234696 w 471487"/>
              <a:gd name="connsiteY95" fmla="*/ 818007 h 3207926"/>
              <a:gd name="connsiteX96" fmla="*/ 170188 w 471487"/>
              <a:gd name="connsiteY96" fmla="*/ 907923 h 3207926"/>
              <a:gd name="connsiteX97" fmla="*/ 301231 w 471487"/>
              <a:gd name="connsiteY97" fmla="*/ 907923 h 3207926"/>
              <a:gd name="connsiteX98" fmla="*/ 236791 w 471487"/>
              <a:gd name="connsiteY98" fmla="*/ 818103 h 3207926"/>
              <a:gd name="connsiteX99" fmla="*/ 155184 w 471487"/>
              <a:gd name="connsiteY99" fmla="*/ 657607 h 3207926"/>
              <a:gd name="connsiteX100" fmla="*/ 160294 w 471487"/>
              <a:gd name="connsiteY100" fmla="*/ 666442 h 3207926"/>
              <a:gd name="connsiteX101" fmla="*/ 233922 w 471487"/>
              <a:gd name="connsiteY101" fmla="*/ 770001 h 3207926"/>
              <a:gd name="connsiteX102" fmla="*/ 237465 w 471487"/>
              <a:gd name="connsiteY102" fmla="*/ 770001 h 3207926"/>
              <a:gd name="connsiteX103" fmla="*/ 311289 w 471487"/>
              <a:gd name="connsiteY103" fmla="*/ 666191 h 3207926"/>
              <a:gd name="connsiteX104" fmla="*/ 316253 w 471487"/>
              <a:gd name="connsiteY104" fmla="*/ 657607 h 3207926"/>
              <a:gd name="connsiteX105" fmla="*/ 75403 w 471487"/>
              <a:gd name="connsiteY105" fmla="*/ 519685 h 3207926"/>
              <a:gd name="connsiteX106" fmla="*/ 140473 w 471487"/>
              <a:gd name="connsiteY106" fmla="*/ 632175 h 3207926"/>
              <a:gd name="connsiteX107" fmla="*/ 330961 w 471487"/>
              <a:gd name="connsiteY107" fmla="*/ 632175 h 3207926"/>
              <a:gd name="connsiteX108" fmla="*/ 396015 w 471487"/>
              <a:gd name="connsiteY108" fmla="*/ 519685 h 3207926"/>
              <a:gd name="connsiteX109" fmla="*/ 34671 w 471487"/>
              <a:gd name="connsiteY109" fmla="*/ 381763 h 3207926"/>
              <a:gd name="connsiteX110" fmla="*/ 42492 w 471487"/>
              <a:gd name="connsiteY110" fmla="*/ 429768 h 3207926"/>
              <a:gd name="connsiteX111" fmla="*/ 65978 w 471487"/>
              <a:gd name="connsiteY111" fmla="*/ 494253 h 3207926"/>
              <a:gd name="connsiteX112" fmla="*/ 405467 w 471487"/>
              <a:gd name="connsiteY112" fmla="*/ 494253 h 3207926"/>
              <a:gd name="connsiteX113" fmla="*/ 428926 w 471487"/>
              <a:gd name="connsiteY113" fmla="*/ 429591 h 3207926"/>
              <a:gd name="connsiteX114" fmla="*/ 436680 w 471487"/>
              <a:gd name="connsiteY114" fmla="*/ 381763 h 3207926"/>
              <a:gd name="connsiteX115" fmla="*/ 29773 w 471487"/>
              <a:gd name="connsiteY115" fmla="*/ 243936 h 3207926"/>
              <a:gd name="connsiteX116" fmla="*/ 29702 w 471487"/>
              <a:gd name="connsiteY116" fmla="*/ 244241 h 3207926"/>
              <a:gd name="connsiteX117" fmla="*/ 27301 w 471487"/>
              <a:gd name="connsiteY117" fmla="*/ 336531 h 3207926"/>
              <a:gd name="connsiteX118" fmla="*/ 30527 w 471487"/>
              <a:gd name="connsiteY118" fmla="*/ 356331 h 3207926"/>
              <a:gd name="connsiteX119" fmla="*/ 440803 w 471487"/>
              <a:gd name="connsiteY119" fmla="*/ 356331 h 3207926"/>
              <a:gd name="connsiteX120" fmla="*/ 444032 w 471487"/>
              <a:gd name="connsiteY120" fmla="*/ 336411 h 3207926"/>
              <a:gd name="connsiteX121" fmla="*/ 441600 w 471487"/>
              <a:gd name="connsiteY121" fmla="*/ 244142 h 3207926"/>
              <a:gd name="connsiteX122" fmla="*/ 441552 w 471487"/>
              <a:gd name="connsiteY122" fmla="*/ 243936 h 3207926"/>
              <a:gd name="connsiteX123" fmla="*/ 72771 w 471487"/>
              <a:gd name="connsiteY123" fmla="*/ 106014 h 3207926"/>
              <a:gd name="connsiteX124" fmla="*/ 50006 w 471487"/>
              <a:gd name="connsiteY124" fmla="*/ 157925 h 3207926"/>
              <a:gd name="connsiteX125" fmla="*/ 35756 w 471487"/>
              <a:gd name="connsiteY125" fmla="*/ 218504 h 3207926"/>
              <a:gd name="connsiteX126" fmla="*/ 435568 w 471487"/>
              <a:gd name="connsiteY126" fmla="*/ 218504 h 3207926"/>
              <a:gd name="connsiteX127" fmla="*/ 421291 w 471487"/>
              <a:gd name="connsiteY127" fmla="*/ 157829 h 3207926"/>
              <a:gd name="connsiteX128" fmla="*/ 398615 w 471487"/>
              <a:gd name="connsiteY128" fmla="*/ 106014 h 3207926"/>
              <a:gd name="connsiteX129" fmla="*/ 341471 w 471487"/>
              <a:gd name="connsiteY129" fmla="*/ 0 h 3207926"/>
              <a:gd name="connsiteX130" fmla="*/ 371475 w 471487"/>
              <a:gd name="connsiteY130" fmla="*/ 0 h 3207926"/>
              <a:gd name="connsiteX131" fmla="*/ 445294 w 471487"/>
              <a:gd name="connsiteY131" fmla="*/ 149162 h 3207926"/>
              <a:gd name="connsiteX132" fmla="*/ 419671 w 471487"/>
              <a:gd name="connsiteY132" fmla="*/ 529590 h 3207926"/>
              <a:gd name="connsiteX133" fmla="*/ 333006 w 471487"/>
              <a:gd name="connsiteY133" fmla="*/ 679621 h 3207926"/>
              <a:gd name="connsiteX134" fmla="*/ 251368 w 471487"/>
              <a:gd name="connsiteY134" fmla="*/ 794540 h 3207926"/>
              <a:gd name="connsiteX135" fmla="*/ 257556 w 471487"/>
              <a:gd name="connsiteY135" fmla="*/ 803244 h 3207926"/>
              <a:gd name="connsiteX136" fmla="*/ 471487 w 471487"/>
              <a:gd name="connsiteY136" fmla="*/ 1265588 h 3207926"/>
              <a:gd name="connsiteX137" fmla="*/ 257556 w 471487"/>
              <a:gd name="connsiteY137" fmla="*/ 1727931 h 3207926"/>
              <a:gd name="connsiteX138" fmla="*/ 251568 w 471487"/>
              <a:gd name="connsiteY138" fmla="*/ 1736351 h 3207926"/>
              <a:gd name="connsiteX139" fmla="*/ 333006 w 471487"/>
              <a:gd name="connsiteY139" fmla="*/ 1851017 h 3207926"/>
              <a:gd name="connsiteX140" fmla="*/ 419671 w 471487"/>
              <a:gd name="connsiteY140" fmla="*/ 2001012 h 3207926"/>
              <a:gd name="connsiteX141" fmla="*/ 445294 w 471487"/>
              <a:gd name="connsiteY141" fmla="*/ 2381441 h 3207926"/>
              <a:gd name="connsiteX142" fmla="*/ 252413 w 471487"/>
              <a:gd name="connsiteY142" fmla="*/ 2701100 h 3207926"/>
              <a:gd name="connsiteX143" fmla="*/ 251502 w 471487"/>
              <a:gd name="connsiteY143" fmla="*/ 2702338 h 3207926"/>
              <a:gd name="connsiteX144" fmla="*/ 279559 w 471487"/>
              <a:gd name="connsiteY144" fmla="*/ 2740439 h 3207926"/>
              <a:gd name="connsiteX145" fmla="*/ 466915 w 471487"/>
              <a:gd name="connsiteY145" fmla="*/ 3116676 h 3207926"/>
              <a:gd name="connsiteX146" fmla="*/ 468630 w 471487"/>
              <a:gd name="connsiteY146" fmla="*/ 3207926 h 3207926"/>
              <a:gd name="connsiteX147" fmla="*/ 443103 w 471487"/>
              <a:gd name="connsiteY147" fmla="*/ 3207926 h 3207926"/>
              <a:gd name="connsiteX148" fmla="*/ 441990 w 471487"/>
              <a:gd name="connsiteY148" fmla="*/ 3139631 h 3207926"/>
              <a:gd name="connsiteX149" fmla="*/ 29494 w 471487"/>
              <a:gd name="connsiteY149" fmla="*/ 3139631 h 3207926"/>
              <a:gd name="connsiteX150" fmla="*/ 28384 w 471487"/>
              <a:gd name="connsiteY150" fmla="*/ 3207639 h 3207926"/>
              <a:gd name="connsiteX151" fmla="*/ 2857 w 471487"/>
              <a:gd name="connsiteY151" fmla="*/ 3207639 h 3207926"/>
              <a:gd name="connsiteX152" fmla="*/ 4572 w 471487"/>
              <a:gd name="connsiteY152" fmla="*/ 3116485 h 3207926"/>
              <a:gd name="connsiteX153" fmla="*/ 191929 w 471487"/>
              <a:gd name="connsiteY153" fmla="*/ 2740247 h 3207926"/>
              <a:gd name="connsiteX154" fmla="*/ 219845 w 471487"/>
              <a:gd name="connsiteY154" fmla="*/ 2702337 h 3207926"/>
              <a:gd name="connsiteX155" fmla="*/ 219075 w 471487"/>
              <a:gd name="connsiteY155" fmla="*/ 2701291 h 3207926"/>
              <a:gd name="connsiteX156" fmla="*/ 26194 w 471487"/>
              <a:gd name="connsiteY156" fmla="*/ 2381537 h 3207926"/>
              <a:gd name="connsiteX157" fmla="*/ 51816 w 471487"/>
              <a:gd name="connsiteY157" fmla="*/ 2001108 h 3207926"/>
              <a:gd name="connsiteX158" fmla="*/ 138482 w 471487"/>
              <a:gd name="connsiteY158" fmla="*/ 1851077 h 3207926"/>
              <a:gd name="connsiteX159" fmla="*/ 220017 w 471487"/>
              <a:gd name="connsiteY159" fmla="*/ 1736304 h 3207926"/>
              <a:gd name="connsiteX160" fmla="*/ 213931 w 471487"/>
              <a:gd name="connsiteY160" fmla="*/ 1727740 h 3207926"/>
              <a:gd name="connsiteX161" fmla="*/ 0 w 471487"/>
              <a:gd name="connsiteY161" fmla="*/ 1265396 h 3207926"/>
              <a:gd name="connsiteX162" fmla="*/ 214027 w 471487"/>
              <a:gd name="connsiteY162" fmla="*/ 802958 h 3207926"/>
              <a:gd name="connsiteX163" fmla="*/ 220033 w 471487"/>
              <a:gd name="connsiteY163" fmla="*/ 794513 h 3207926"/>
              <a:gd name="connsiteX164" fmla="*/ 138482 w 471487"/>
              <a:gd name="connsiteY164" fmla="*/ 679717 h 3207926"/>
              <a:gd name="connsiteX165" fmla="*/ 51816 w 471487"/>
              <a:gd name="connsiteY165" fmla="*/ 529686 h 3207926"/>
              <a:gd name="connsiteX166" fmla="*/ 26003 w 471487"/>
              <a:gd name="connsiteY166" fmla="*/ 149257 h 3207926"/>
              <a:gd name="connsiteX167" fmla="*/ 99822 w 471487"/>
              <a:gd name="connsiteY167" fmla="*/ 96 h 3207926"/>
              <a:gd name="connsiteX168" fmla="*/ 129826 w 471487"/>
              <a:gd name="connsiteY168" fmla="*/ 96 h 3207926"/>
              <a:gd name="connsiteX169" fmla="*/ 85380 w 471487"/>
              <a:gd name="connsiteY169" fmla="*/ 77260 h 3207926"/>
              <a:gd name="connsiteX170" fmla="*/ 83923 w 471487"/>
              <a:gd name="connsiteY170" fmla="*/ 80582 h 3207926"/>
              <a:gd name="connsiteX171" fmla="*/ 387485 w 471487"/>
              <a:gd name="connsiteY171" fmla="*/ 80582 h 3207926"/>
              <a:gd name="connsiteX172" fmla="*/ 385989 w 471487"/>
              <a:gd name="connsiteY172" fmla="*/ 77164 h 3207926"/>
              <a:gd name="connsiteX173" fmla="*/ 341471 w 471487"/>
              <a:gd name="connsiteY173" fmla="*/ 0 h 3207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Lst>
            <a:rect l="l" t="t" r="r" b="b"/>
            <a:pathLst>
              <a:path w="471487" h="3207926">
                <a:moveTo>
                  <a:pt x="64845" y="3001804"/>
                </a:moveTo>
                <a:lnTo>
                  <a:pt x="54824" y="3023601"/>
                </a:lnTo>
                <a:lnTo>
                  <a:pt x="31344" y="3114199"/>
                </a:lnTo>
                <a:lnTo>
                  <a:pt x="440094" y="3114199"/>
                </a:lnTo>
                <a:lnTo>
                  <a:pt x="416664" y="3023793"/>
                </a:lnTo>
                <a:lnTo>
                  <a:pt x="406554" y="3001804"/>
                </a:lnTo>
                <a:close/>
                <a:moveTo>
                  <a:pt x="138297" y="2863882"/>
                </a:moveTo>
                <a:lnTo>
                  <a:pt x="97524" y="2930724"/>
                </a:lnTo>
                <a:lnTo>
                  <a:pt x="76537" y="2976372"/>
                </a:lnTo>
                <a:lnTo>
                  <a:pt x="394862" y="2976372"/>
                </a:lnTo>
                <a:lnTo>
                  <a:pt x="373963" y="2930915"/>
                </a:lnTo>
                <a:lnTo>
                  <a:pt x="333074" y="2863882"/>
                </a:lnTo>
                <a:close/>
                <a:moveTo>
                  <a:pt x="234118" y="2725960"/>
                </a:moveTo>
                <a:lnTo>
                  <a:pt x="212598" y="2755202"/>
                </a:lnTo>
                <a:lnTo>
                  <a:pt x="154076" y="2838450"/>
                </a:lnTo>
                <a:lnTo>
                  <a:pt x="317277" y="2838450"/>
                </a:lnTo>
                <a:lnTo>
                  <a:pt x="258889" y="2755393"/>
                </a:lnTo>
                <a:lnTo>
                  <a:pt x="237229" y="2725960"/>
                </a:lnTo>
                <a:close/>
                <a:moveTo>
                  <a:pt x="170390" y="2588134"/>
                </a:moveTo>
                <a:lnTo>
                  <a:pt x="235676" y="2680613"/>
                </a:lnTo>
                <a:lnTo>
                  <a:pt x="300956" y="2588134"/>
                </a:lnTo>
                <a:close/>
                <a:moveTo>
                  <a:pt x="84159" y="2450212"/>
                </a:moveTo>
                <a:lnTo>
                  <a:pt x="86148" y="2454744"/>
                </a:lnTo>
                <a:cubicBezTo>
                  <a:pt x="99810" y="2481278"/>
                  <a:pt x="115038" y="2507225"/>
                  <a:pt x="131398" y="2532901"/>
                </a:cubicBezTo>
                <a:lnTo>
                  <a:pt x="152436" y="2562702"/>
                </a:lnTo>
                <a:lnTo>
                  <a:pt x="318908" y="2562702"/>
                </a:lnTo>
                <a:lnTo>
                  <a:pt x="340054" y="2532745"/>
                </a:lnTo>
                <a:cubicBezTo>
                  <a:pt x="356408" y="2507063"/>
                  <a:pt x="371633" y="2481108"/>
                  <a:pt x="385300" y="2454566"/>
                </a:cubicBezTo>
                <a:lnTo>
                  <a:pt x="387213" y="2450212"/>
                </a:lnTo>
                <a:close/>
                <a:moveTo>
                  <a:pt x="35996" y="2312290"/>
                </a:moveTo>
                <a:lnTo>
                  <a:pt x="50292" y="2373059"/>
                </a:lnTo>
                <a:lnTo>
                  <a:pt x="72995" y="2424780"/>
                </a:lnTo>
                <a:lnTo>
                  <a:pt x="398387" y="2424780"/>
                </a:lnTo>
                <a:lnTo>
                  <a:pt x="421196" y="2372868"/>
                </a:lnTo>
                <a:lnTo>
                  <a:pt x="435447" y="2312290"/>
                </a:lnTo>
                <a:close/>
                <a:moveTo>
                  <a:pt x="30805" y="2174368"/>
                </a:moveTo>
                <a:lnTo>
                  <a:pt x="27551" y="2194442"/>
                </a:lnTo>
                <a:cubicBezTo>
                  <a:pt x="25420" y="2225637"/>
                  <a:pt x="26212" y="2256682"/>
                  <a:pt x="29983" y="2286733"/>
                </a:cubicBezTo>
                <a:lnTo>
                  <a:pt x="30012" y="2286858"/>
                </a:lnTo>
                <a:lnTo>
                  <a:pt x="441430" y="2286858"/>
                </a:lnTo>
                <a:lnTo>
                  <a:pt x="441505" y="2286542"/>
                </a:lnTo>
                <a:cubicBezTo>
                  <a:pt x="445276" y="2256490"/>
                  <a:pt x="446068" y="2225445"/>
                  <a:pt x="443937" y="2194250"/>
                </a:cubicBezTo>
                <a:lnTo>
                  <a:pt x="440713" y="2174368"/>
                </a:lnTo>
                <a:close/>
                <a:moveTo>
                  <a:pt x="66147" y="2036541"/>
                </a:moveTo>
                <a:lnTo>
                  <a:pt x="42657" y="2101258"/>
                </a:lnTo>
                <a:lnTo>
                  <a:pt x="34928" y="2148936"/>
                </a:lnTo>
                <a:lnTo>
                  <a:pt x="436591" y="2148936"/>
                </a:lnTo>
                <a:lnTo>
                  <a:pt x="428831" y="2101066"/>
                </a:lnTo>
                <a:lnTo>
                  <a:pt x="405411" y="2036541"/>
                </a:lnTo>
                <a:close/>
                <a:moveTo>
                  <a:pt x="140677" y="1898619"/>
                </a:moveTo>
                <a:lnTo>
                  <a:pt x="75623" y="2011109"/>
                </a:lnTo>
                <a:lnTo>
                  <a:pt x="395975" y="2011109"/>
                </a:lnTo>
                <a:lnTo>
                  <a:pt x="330866" y="1898619"/>
                </a:lnTo>
                <a:close/>
                <a:moveTo>
                  <a:pt x="234255" y="1760697"/>
                </a:moveTo>
                <a:lnTo>
                  <a:pt x="160294" y="1864698"/>
                </a:lnTo>
                <a:lnTo>
                  <a:pt x="155385" y="1873187"/>
                </a:lnTo>
                <a:lnTo>
                  <a:pt x="316146" y="1873187"/>
                </a:lnTo>
                <a:lnTo>
                  <a:pt x="311122" y="1864507"/>
                </a:lnTo>
                <a:lnTo>
                  <a:pt x="237352" y="1760697"/>
                </a:lnTo>
                <a:close/>
                <a:moveTo>
                  <a:pt x="170223" y="1622775"/>
                </a:moveTo>
                <a:lnTo>
                  <a:pt x="234696" y="1712595"/>
                </a:lnTo>
                <a:lnTo>
                  <a:pt x="235778" y="1714118"/>
                </a:lnTo>
                <a:lnTo>
                  <a:pt x="236791" y="1712691"/>
                </a:lnTo>
                <a:lnTo>
                  <a:pt x="301300" y="1622775"/>
                </a:lnTo>
                <a:close/>
                <a:moveTo>
                  <a:pt x="85669" y="1484948"/>
                </a:moveTo>
                <a:lnTo>
                  <a:pt x="89988" y="1495306"/>
                </a:lnTo>
                <a:lnTo>
                  <a:pt x="152657" y="1597343"/>
                </a:lnTo>
                <a:lnTo>
                  <a:pt x="318849" y="1597343"/>
                </a:lnTo>
                <a:lnTo>
                  <a:pt x="381464" y="1495402"/>
                </a:lnTo>
                <a:lnTo>
                  <a:pt x="385825" y="1484948"/>
                </a:lnTo>
                <a:close/>
                <a:moveTo>
                  <a:pt x="35195" y="1347026"/>
                </a:moveTo>
                <a:lnTo>
                  <a:pt x="43342" y="1383438"/>
                </a:lnTo>
                <a:lnTo>
                  <a:pt x="75064" y="1459516"/>
                </a:lnTo>
                <a:lnTo>
                  <a:pt x="396435" y="1459516"/>
                </a:lnTo>
                <a:lnTo>
                  <a:pt x="428132" y="1383534"/>
                </a:lnTo>
                <a:lnTo>
                  <a:pt x="436306" y="1347026"/>
                </a:lnTo>
                <a:close/>
                <a:moveTo>
                  <a:pt x="30045" y="1209199"/>
                </a:moveTo>
                <a:lnTo>
                  <a:pt x="25717" y="1265301"/>
                </a:lnTo>
                <a:lnTo>
                  <a:pt x="30056" y="1321594"/>
                </a:lnTo>
                <a:lnTo>
                  <a:pt x="441436" y="1321594"/>
                </a:lnTo>
                <a:lnTo>
                  <a:pt x="445770" y="1265397"/>
                </a:lnTo>
                <a:lnTo>
                  <a:pt x="441435" y="1209199"/>
                </a:lnTo>
                <a:close/>
                <a:moveTo>
                  <a:pt x="75013" y="1071277"/>
                </a:moveTo>
                <a:lnTo>
                  <a:pt x="43355" y="1147164"/>
                </a:lnTo>
                <a:lnTo>
                  <a:pt x="35160" y="1183767"/>
                </a:lnTo>
                <a:lnTo>
                  <a:pt x="436306" y="1183767"/>
                </a:lnTo>
                <a:lnTo>
                  <a:pt x="428132" y="1147260"/>
                </a:lnTo>
                <a:lnTo>
                  <a:pt x="396434" y="1071277"/>
                </a:lnTo>
                <a:close/>
                <a:moveTo>
                  <a:pt x="152638" y="933355"/>
                </a:moveTo>
                <a:lnTo>
                  <a:pt x="90023" y="1035296"/>
                </a:lnTo>
                <a:lnTo>
                  <a:pt x="85623" y="1045845"/>
                </a:lnTo>
                <a:lnTo>
                  <a:pt x="385825" y="1045845"/>
                </a:lnTo>
                <a:lnTo>
                  <a:pt x="381464" y="1035392"/>
                </a:lnTo>
                <a:lnTo>
                  <a:pt x="318790" y="933355"/>
                </a:lnTo>
                <a:close/>
                <a:moveTo>
                  <a:pt x="235710" y="816581"/>
                </a:moveTo>
                <a:lnTo>
                  <a:pt x="234696" y="818007"/>
                </a:lnTo>
                <a:lnTo>
                  <a:pt x="170188" y="907923"/>
                </a:lnTo>
                <a:lnTo>
                  <a:pt x="301231" y="907923"/>
                </a:lnTo>
                <a:lnTo>
                  <a:pt x="236791" y="818103"/>
                </a:lnTo>
                <a:close/>
                <a:moveTo>
                  <a:pt x="155184" y="657607"/>
                </a:moveTo>
                <a:lnTo>
                  <a:pt x="160294" y="666442"/>
                </a:lnTo>
                <a:lnTo>
                  <a:pt x="233922" y="770001"/>
                </a:lnTo>
                <a:lnTo>
                  <a:pt x="237465" y="770001"/>
                </a:lnTo>
                <a:lnTo>
                  <a:pt x="311289" y="666191"/>
                </a:lnTo>
                <a:lnTo>
                  <a:pt x="316253" y="657607"/>
                </a:lnTo>
                <a:close/>
                <a:moveTo>
                  <a:pt x="75403" y="519685"/>
                </a:moveTo>
                <a:lnTo>
                  <a:pt x="140473" y="632175"/>
                </a:lnTo>
                <a:lnTo>
                  <a:pt x="330961" y="632175"/>
                </a:lnTo>
                <a:lnTo>
                  <a:pt x="396015" y="519685"/>
                </a:lnTo>
                <a:close/>
                <a:moveTo>
                  <a:pt x="34671" y="381763"/>
                </a:moveTo>
                <a:lnTo>
                  <a:pt x="42492" y="429768"/>
                </a:lnTo>
                <a:lnTo>
                  <a:pt x="65978" y="494253"/>
                </a:lnTo>
                <a:lnTo>
                  <a:pt x="405467" y="494253"/>
                </a:lnTo>
                <a:lnTo>
                  <a:pt x="428926" y="429591"/>
                </a:lnTo>
                <a:lnTo>
                  <a:pt x="436680" y="381763"/>
                </a:lnTo>
                <a:close/>
                <a:moveTo>
                  <a:pt x="29773" y="243936"/>
                </a:moveTo>
                <a:lnTo>
                  <a:pt x="29702" y="244241"/>
                </a:lnTo>
                <a:cubicBezTo>
                  <a:pt x="25935" y="274288"/>
                  <a:pt x="25152" y="305331"/>
                  <a:pt x="27301" y="336531"/>
                </a:cubicBezTo>
                <a:lnTo>
                  <a:pt x="30527" y="356331"/>
                </a:lnTo>
                <a:lnTo>
                  <a:pt x="440803" y="356331"/>
                </a:lnTo>
                <a:lnTo>
                  <a:pt x="444032" y="336411"/>
                </a:lnTo>
                <a:cubicBezTo>
                  <a:pt x="446163" y="305223"/>
                  <a:pt x="445371" y="274186"/>
                  <a:pt x="441600" y="244142"/>
                </a:cubicBezTo>
                <a:lnTo>
                  <a:pt x="441552" y="243936"/>
                </a:lnTo>
                <a:close/>
                <a:moveTo>
                  <a:pt x="72771" y="106014"/>
                </a:moveTo>
                <a:lnTo>
                  <a:pt x="50006" y="157925"/>
                </a:lnTo>
                <a:lnTo>
                  <a:pt x="35756" y="218504"/>
                </a:lnTo>
                <a:lnTo>
                  <a:pt x="435568" y="218504"/>
                </a:lnTo>
                <a:lnTo>
                  <a:pt x="421291" y="157829"/>
                </a:lnTo>
                <a:lnTo>
                  <a:pt x="398615" y="106014"/>
                </a:lnTo>
                <a:close/>
                <a:moveTo>
                  <a:pt x="341471" y="0"/>
                </a:moveTo>
                <a:lnTo>
                  <a:pt x="371475" y="0"/>
                </a:lnTo>
                <a:cubicBezTo>
                  <a:pt x="400907" y="47720"/>
                  <a:pt x="426339" y="96679"/>
                  <a:pt x="445294" y="149162"/>
                </a:cubicBezTo>
                <a:cubicBezTo>
                  <a:pt x="486728" y="264224"/>
                  <a:pt x="476917" y="410051"/>
                  <a:pt x="419671" y="529590"/>
                </a:cubicBezTo>
                <a:cubicBezTo>
                  <a:pt x="394383" y="582311"/>
                  <a:pt x="364665" y="631936"/>
                  <a:pt x="333006" y="679621"/>
                </a:cubicBezTo>
                <a:lnTo>
                  <a:pt x="251368" y="794540"/>
                </a:lnTo>
                <a:lnTo>
                  <a:pt x="257556" y="803244"/>
                </a:lnTo>
                <a:cubicBezTo>
                  <a:pt x="367474" y="952882"/>
                  <a:pt x="471297" y="1094138"/>
                  <a:pt x="471487" y="1265588"/>
                </a:cubicBezTo>
                <a:cubicBezTo>
                  <a:pt x="471297" y="1437038"/>
                  <a:pt x="367474" y="1578293"/>
                  <a:pt x="257556" y="1727931"/>
                </a:cubicBezTo>
                <a:lnTo>
                  <a:pt x="251568" y="1736351"/>
                </a:lnTo>
                <a:lnTo>
                  <a:pt x="333006" y="1851017"/>
                </a:lnTo>
                <a:cubicBezTo>
                  <a:pt x="364665" y="1898690"/>
                  <a:pt x="394383" y="1948291"/>
                  <a:pt x="419671" y="2001012"/>
                </a:cubicBezTo>
                <a:cubicBezTo>
                  <a:pt x="476917" y="2120646"/>
                  <a:pt x="486728" y="2266379"/>
                  <a:pt x="445294" y="2381441"/>
                </a:cubicBezTo>
                <a:cubicBezTo>
                  <a:pt x="403574" y="2497074"/>
                  <a:pt x="330136" y="2596134"/>
                  <a:pt x="252413" y="2701100"/>
                </a:cubicBezTo>
                <a:lnTo>
                  <a:pt x="251502" y="2702338"/>
                </a:lnTo>
                <a:lnTo>
                  <a:pt x="279559" y="2740439"/>
                </a:lnTo>
                <a:cubicBezTo>
                  <a:pt x="363474" y="2855691"/>
                  <a:pt x="447199" y="2979707"/>
                  <a:pt x="466915" y="3116676"/>
                </a:cubicBezTo>
                <a:cubicBezTo>
                  <a:pt x="471011" y="3145727"/>
                  <a:pt x="471487" y="3176302"/>
                  <a:pt x="468630" y="3207926"/>
                </a:cubicBezTo>
                <a:lnTo>
                  <a:pt x="443103" y="3207926"/>
                </a:lnTo>
                <a:lnTo>
                  <a:pt x="441990" y="3139631"/>
                </a:lnTo>
                <a:lnTo>
                  <a:pt x="29494" y="3139631"/>
                </a:lnTo>
                <a:lnTo>
                  <a:pt x="28384" y="3207639"/>
                </a:lnTo>
                <a:lnTo>
                  <a:pt x="2857" y="3207639"/>
                </a:lnTo>
                <a:cubicBezTo>
                  <a:pt x="-95" y="3176016"/>
                  <a:pt x="381" y="3145441"/>
                  <a:pt x="4572" y="3116485"/>
                </a:cubicBezTo>
                <a:cubicBezTo>
                  <a:pt x="24289" y="2979611"/>
                  <a:pt x="107918" y="2855500"/>
                  <a:pt x="191929" y="2740247"/>
                </a:cubicBezTo>
                <a:lnTo>
                  <a:pt x="219845" y="2702337"/>
                </a:lnTo>
                <a:lnTo>
                  <a:pt x="219075" y="2701291"/>
                </a:lnTo>
                <a:cubicBezTo>
                  <a:pt x="141351" y="2596325"/>
                  <a:pt x="67913" y="2497170"/>
                  <a:pt x="26194" y="2381537"/>
                </a:cubicBezTo>
                <a:cubicBezTo>
                  <a:pt x="-15240" y="2266475"/>
                  <a:pt x="-5429" y="2120647"/>
                  <a:pt x="51816" y="2001108"/>
                </a:cubicBezTo>
                <a:cubicBezTo>
                  <a:pt x="77105" y="1948387"/>
                  <a:pt x="106823" y="1898762"/>
                  <a:pt x="138482" y="1851077"/>
                </a:cubicBezTo>
                <a:lnTo>
                  <a:pt x="220017" y="1736304"/>
                </a:lnTo>
                <a:lnTo>
                  <a:pt x="213931" y="1727740"/>
                </a:lnTo>
                <a:cubicBezTo>
                  <a:pt x="104013" y="1578102"/>
                  <a:pt x="191" y="1436846"/>
                  <a:pt x="0" y="1265396"/>
                </a:cubicBezTo>
                <a:cubicBezTo>
                  <a:pt x="191" y="1093946"/>
                  <a:pt x="104013" y="952595"/>
                  <a:pt x="214027" y="802958"/>
                </a:cubicBezTo>
                <a:lnTo>
                  <a:pt x="220033" y="794513"/>
                </a:lnTo>
                <a:lnTo>
                  <a:pt x="138482" y="679717"/>
                </a:lnTo>
                <a:cubicBezTo>
                  <a:pt x="106823" y="632032"/>
                  <a:pt x="77105" y="582407"/>
                  <a:pt x="51816" y="529686"/>
                </a:cubicBezTo>
                <a:cubicBezTo>
                  <a:pt x="-5429" y="410147"/>
                  <a:pt x="-15240" y="264319"/>
                  <a:pt x="26003" y="149257"/>
                </a:cubicBezTo>
                <a:cubicBezTo>
                  <a:pt x="44958" y="96870"/>
                  <a:pt x="70390" y="47816"/>
                  <a:pt x="99822" y="96"/>
                </a:cubicBezTo>
                <a:lnTo>
                  <a:pt x="129826" y="96"/>
                </a:lnTo>
                <a:cubicBezTo>
                  <a:pt x="113776" y="25433"/>
                  <a:pt x="98822" y="51055"/>
                  <a:pt x="85380" y="77260"/>
                </a:cubicBezTo>
                <a:lnTo>
                  <a:pt x="83923" y="80582"/>
                </a:lnTo>
                <a:lnTo>
                  <a:pt x="387485" y="80582"/>
                </a:lnTo>
                <a:lnTo>
                  <a:pt x="385989" y="77164"/>
                </a:lnTo>
                <a:cubicBezTo>
                  <a:pt x="372547" y="50959"/>
                  <a:pt x="357569" y="25336"/>
                  <a:pt x="341471" y="0"/>
                </a:cubicBezTo>
                <a:close/>
              </a:path>
            </a:pathLst>
          </a:custGeom>
          <a:gradFill flip="none" rotWithShape="1">
            <a:gsLst>
              <a:gs pos="100000">
                <a:srgbClr val="54FF9F"/>
              </a:gs>
              <a:gs pos="81000">
                <a:srgbClr val="00B8FF"/>
              </a:gs>
            </a:gsLst>
            <a:lin ang="2700000" scaled="1"/>
            <a:tileRect/>
          </a:gradFill>
          <a:ln w="9525" cap="flat">
            <a:noFill/>
            <a:prstDash val="solid"/>
            <a:miter/>
          </a:ln>
        </p:spPr>
        <p:txBody>
          <a:bodyPr rtlCol="0" anchor="ctr"/>
          <a:lstStyle/>
          <a:p>
            <a:endParaRPr lang="en-US" dirty="0">
              <a:solidFill>
                <a:schemeClr val="bg1"/>
              </a:solidFill>
              <a:latin typeface="Nunito" pitchFamily="2" charset="77"/>
            </a:endParaRPr>
          </a:p>
        </p:txBody>
      </p:sp>
      <p:sp>
        <p:nvSpPr>
          <p:cNvPr id="13" name="Oval 11">
            <a:extLst>
              <a:ext uri="{FF2B5EF4-FFF2-40B4-BE49-F238E27FC236}">
                <a16:creationId xmlns:a16="http://schemas.microsoft.com/office/drawing/2014/main" id="{473F9925-9CB9-1D94-CA0C-61647FC7F24C}"/>
              </a:ext>
            </a:extLst>
          </p:cNvPr>
          <p:cNvSpPr/>
          <p:nvPr/>
        </p:nvSpPr>
        <p:spPr>
          <a:xfrm flipV="1">
            <a:off x="1375674" y="5777750"/>
            <a:ext cx="469328" cy="463557"/>
          </a:xfrm>
          <a:prstGeom prst="ellipse">
            <a:avLst/>
          </a:prstGeom>
          <a:solidFill>
            <a:srgbClr val="00B8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sp>
        <p:nvSpPr>
          <p:cNvPr id="14" name="Oval 12">
            <a:extLst>
              <a:ext uri="{FF2B5EF4-FFF2-40B4-BE49-F238E27FC236}">
                <a16:creationId xmlns:a16="http://schemas.microsoft.com/office/drawing/2014/main" id="{90D06A97-6AC1-A884-9EAB-74A1E5B3EE47}"/>
              </a:ext>
            </a:extLst>
          </p:cNvPr>
          <p:cNvSpPr/>
          <p:nvPr/>
        </p:nvSpPr>
        <p:spPr>
          <a:xfrm flipV="1">
            <a:off x="2231553" y="4355479"/>
            <a:ext cx="469328" cy="463557"/>
          </a:xfrm>
          <a:prstGeom prst="ellipse">
            <a:avLst/>
          </a:prstGeom>
          <a:solidFill>
            <a:srgbClr val="00B8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sp>
        <p:nvSpPr>
          <p:cNvPr id="5156" name="Oval 16">
            <a:extLst>
              <a:ext uri="{FF2B5EF4-FFF2-40B4-BE49-F238E27FC236}">
                <a16:creationId xmlns:a16="http://schemas.microsoft.com/office/drawing/2014/main" id="{49BE7221-BD8E-BE6E-31C5-F7D3B6E313BB}"/>
              </a:ext>
            </a:extLst>
          </p:cNvPr>
          <p:cNvSpPr/>
          <p:nvPr/>
        </p:nvSpPr>
        <p:spPr>
          <a:xfrm flipV="1">
            <a:off x="2460642" y="5851865"/>
            <a:ext cx="319254" cy="315329"/>
          </a:xfrm>
          <a:prstGeom prst="ellipse">
            <a:avLst/>
          </a:prstGeom>
          <a:solidFill>
            <a:srgbClr val="00B8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sp>
        <p:nvSpPr>
          <p:cNvPr id="5157" name="Oval 17">
            <a:extLst>
              <a:ext uri="{FF2B5EF4-FFF2-40B4-BE49-F238E27FC236}">
                <a16:creationId xmlns:a16="http://schemas.microsoft.com/office/drawing/2014/main" id="{5D87BD56-44BA-456E-0C5E-94D382B0B0D3}"/>
              </a:ext>
            </a:extLst>
          </p:cNvPr>
          <p:cNvSpPr/>
          <p:nvPr/>
        </p:nvSpPr>
        <p:spPr>
          <a:xfrm flipV="1">
            <a:off x="959367" y="4258616"/>
            <a:ext cx="319254" cy="315329"/>
          </a:xfrm>
          <a:prstGeom prst="ellipse">
            <a:avLst/>
          </a:prstGeom>
          <a:solidFill>
            <a:srgbClr val="00B8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sp>
        <p:nvSpPr>
          <p:cNvPr id="5158" name="Oval 18">
            <a:extLst>
              <a:ext uri="{FF2B5EF4-FFF2-40B4-BE49-F238E27FC236}">
                <a16:creationId xmlns:a16="http://schemas.microsoft.com/office/drawing/2014/main" id="{C47DC26E-F9D1-C4AC-2B55-E5C7AA2E129B}"/>
              </a:ext>
            </a:extLst>
          </p:cNvPr>
          <p:cNvSpPr/>
          <p:nvPr/>
        </p:nvSpPr>
        <p:spPr>
          <a:xfrm flipV="1">
            <a:off x="2343310" y="3462769"/>
            <a:ext cx="319254" cy="315329"/>
          </a:xfrm>
          <a:prstGeom prst="ellipse">
            <a:avLst/>
          </a:prstGeom>
          <a:solidFill>
            <a:srgbClr val="00B8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Nunito" pitchFamily="2" charset="77"/>
            </a:endParaRPr>
          </a:p>
        </p:txBody>
      </p:sp>
    </p:spTree>
    <p:extLst>
      <p:ext uri="{BB962C8B-B14F-4D97-AF65-F5344CB8AC3E}">
        <p14:creationId xmlns:p14="http://schemas.microsoft.com/office/powerpoint/2010/main" val="724464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5" name="Полилиния: фигура 14">
            <a:extLst>
              <a:ext uri="{FF2B5EF4-FFF2-40B4-BE49-F238E27FC236}">
                <a16:creationId xmlns:a16="http://schemas.microsoft.com/office/drawing/2014/main" id="{AFC2F817-FA0B-9048-B287-E9622C08AC9E}"/>
              </a:ext>
            </a:extLst>
          </p:cNvPr>
          <p:cNvSpPr/>
          <p:nvPr/>
        </p:nvSpPr>
        <p:spPr>
          <a:xfrm>
            <a:off x="5320970" y="1"/>
            <a:ext cx="6871030" cy="6857998"/>
          </a:xfrm>
          <a:custGeom>
            <a:avLst/>
            <a:gdLst>
              <a:gd name="connsiteX0" fmla="*/ 1079517 w 6871030"/>
              <a:gd name="connsiteY0" fmla="*/ 0 h 6857998"/>
              <a:gd name="connsiteX1" fmla="*/ 6871030 w 6871030"/>
              <a:gd name="connsiteY1" fmla="*/ 0 h 6857998"/>
              <a:gd name="connsiteX2" fmla="*/ 6871030 w 6871030"/>
              <a:gd name="connsiteY2" fmla="*/ 6857998 h 6857998"/>
              <a:gd name="connsiteX3" fmla="*/ 0 w 6871030"/>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6871030" h="6857998">
                <a:moveTo>
                  <a:pt x="1079517" y="0"/>
                </a:moveTo>
                <a:lnTo>
                  <a:pt x="6871030" y="0"/>
                </a:lnTo>
                <a:lnTo>
                  <a:pt x="6871030" y="6857998"/>
                </a:lnTo>
                <a:lnTo>
                  <a:pt x="0" y="6857998"/>
                </a:lnTo>
                <a:close/>
              </a:path>
            </a:pathLst>
          </a:custGeom>
          <a:solidFill>
            <a:srgbClr val="006CD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ru-RU"/>
          </a:p>
        </p:txBody>
      </p:sp>
      <p:sp>
        <p:nvSpPr>
          <p:cNvPr id="182" name="Google Shape;182;g2179697adb8_3_13"/>
          <p:cNvSpPr txBox="1"/>
          <p:nvPr/>
        </p:nvSpPr>
        <p:spPr>
          <a:xfrm>
            <a:off x="391834" y="209050"/>
            <a:ext cx="1951941" cy="1061789"/>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7000"/>
              <a:buFont typeface="Arial"/>
              <a:buNone/>
            </a:pPr>
            <a:r>
              <a:rPr lang="ru-RU" sz="7000" b="0" i="0" u="none" strike="noStrike" cap="none" dirty="0">
                <a:solidFill>
                  <a:srgbClr val="006CDC"/>
                </a:solidFill>
                <a:latin typeface="ALS Sector Bold" panose="02000000000000000000" pitchFamily="50" charset="0"/>
                <a:ea typeface="Montserrat ExtraBold"/>
                <a:cs typeface="ALS Sector Regular" panose="02000000000000000000" pitchFamily="50" charset="0"/>
                <a:sym typeface="Montserrat ExtraBold"/>
              </a:rPr>
              <a:t>01</a:t>
            </a:r>
            <a:endParaRPr sz="7000" b="0" i="0" u="none" strike="noStrike" cap="none" dirty="0">
              <a:solidFill>
                <a:srgbClr val="006CDC"/>
              </a:solidFill>
              <a:latin typeface="ALS Sector Bold" panose="02000000000000000000" pitchFamily="50" charset="0"/>
              <a:cs typeface="ALS Sector Regular" panose="02000000000000000000" pitchFamily="50" charset="0"/>
              <a:sym typeface="Arial"/>
            </a:endParaRPr>
          </a:p>
        </p:txBody>
      </p:sp>
      <p:sp>
        <p:nvSpPr>
          <p:cNvPr id="3" name="Google Shape;183;g2179697adb8_3_13">
            <a:extLst>
              <a:ext uri="{FF2B5EF4-FFF2-40B4-BE49-F238E27FC236}">
                <a16:creationId xmlns:a16="http://schemas.microsoft.com/office/drawing/2014/main" id="{166F3304-F9D8-FA94-698A-9C07CC6178A7}"/>
              </a:ext>
            </a:extLst>
          </p:cNvPr>
          <p:cNvSpPr txBox="1"/>
          <p:nvPr/>
        </p:nvSpPr>
        <p:spPr>
          <a:xfrm>
            <a:off x="403838" y="2793765"/>
            <a:ext cx="4615837" cy="75709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2400" dirty="0">
                <a:solidFill>
                  <a:srgbClr val="1A1A19"/>
                </a:solidFill>
                <a:latin typeface="ALS Sector Bold" panose="02000000000000000000" pitchFamily="50" charset="0"/>
              </a:rPr>
              <a:t>Заголовок раздела/</a:t>
            </a:r>
            <a:br>
              <a:rPr lang="ru-RU" sz="2400" dirty="0">
                <a:solidFill>
                  <a:srgbClr val="1A1A19"/>
                </a:solidFill>
                <a:latin typeface="ALS Sector Bold" panose="02000000000000000000" pitchFamily="50" charset="0"/>
              </a:rPr>
            </a:br>
            <a:r>
              <a:rPr lang="ru-RU" sz="2400" dirty="0">
                <a:solidFill>
                  <a:srgbClr val="1A1A19"/>
                </a:solidFill>
                <a:latin typeface="ALS Sector Bold" panose="02000000000000000000" pitchFamily="50" charset="0"/>
              </a:rPr>
              <a:t>темы/параграфа </a:t>
            </a:r>
          </a:p>
        </p:txBody>
      </p:sp>
      <p:sp>
        <p:nvSpPr>
          <p:cNvPr id="16" name="Google Shape;183;g2179697adb8_3_13">
            <a:extLst>
              <a:ext uri="{FF2B5EF4-FFF2-40B4-BE49-F238E27FC236}">
                <a16:creationId xmlns:a16="http://schemas.microsoft.com/office/drawing/2014/main" id="{B01ABC66-A4D0-F81E-11A2-DD6F5AA25A5B}"/>
              </a:ext>
            </a:extLst>
          </p:cNvPr>
          <p:cNvSpPr txBox="1"/>
          <p:nvPr/>
        </p:nvSpPr>
        <p:spPr>
          <a:xfrm>
            <a:off x="7996870" y="3161255"/>
            <a:ext cx="2235200" cy="535491"/>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Clr>
                <a:srgbClr val="000000"/>
              </a:buClr>
              <a:buSzPts val="3200"/>
              <a:buFont typeface="Arial"/>
              <a:buNone/>
            </a:pPr>
            <a:r>
              <a:rPr lang="ru-RU" sz="1600" dirty="0">
                <a:solidFill>
                  <a:schemeClr val="bg1"/>
                </a:solidFill>
                <a:latin typeface="ALS Sector Bold" panose="02000000000000000000" pitchFamily="50" charset="0"/>
              </a:rPr>
              <a:t>Тематическое </a:t>
            </a:r>
            <a:br>
              <a:rPr lang="ru-RU" sz="1600" dirty="0">
                <a:solidFill>
                  <a:schemeClr val="bg1"/>
                </a:solidFill>
                <a:latin typeface="ALS Sector Bold" panose="02000000000000000000" pitchFamily="50" charset="0"/>
              </a:rPr>
            </a:br>
            <a:r>
              <a:rPr lang="ru-RU" sz="1600" dirty="0">
                <a:solidFill>
                  <a:schemeClr val="bg1"/>
                </a:solidFill>
                <a:latin typeface="ALS Sector Bold" panose="02000000000000000000" pitchFamily="50" charset="0"/>
              </a:rPr>
              <a:t>изображение</a:t>
            </a:r>
          </a:p>
        </p:txBody>
      </p:sp>
      <p:grpSp>
        <p:nvGrpSpPr>
          <p:cNvPr id="2" name="Группа 1">
            <a:extLst>
              <a:ext uri="{FF2B5EF4-FFF2-40B4-BE49-F238E27FC236}">
                <a16:creationId xmlns:a16="http://schemas.microsoft.com/office/drawing/2014/main" id="{2AA77DDD-3558-41FD-A34C-F8A50638FDD7}"/>
              </a:ext>
            </a:extLst>
          </p:cNvPr>
          <p:cNvGrpSpPr/>
          <p:nvPr/>
        </p:nvGrpSpPr>
        <p:grpSpPr>
          <a:xfrm>
            <a:off x="414972" y="5754555"/>
            <a:ext cx="1357865" cy="723600"/>
            <a:chOff x="414972" y="5754555"/>
            <a:chExt cx="1357865" cy="723600"/>
          </a:xfrm>
        </p:grpSpPr>
        <p:pic>
          <p:nvPicPr>
            <p:cNvPr id="5" name="Рисунок 4">
              <a:extLst>
                <a:ext uri="{FF2B5EF4-FFF2-40B4-BE49-F238E27FC236}">
                  <a16:creationId xmlns:a16="http://schemas.microsoft.com/office/drawing/2014/main" id="{2AB87557-E4B1-3650-D4ED-3408AEA14B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2437" y="5837647"/>
              <a:ext cx="590400" cy="590400"/>
            </a:xfrm>
            <a:prstGeom prst="rect">
              <a:avLst/>
            </a:prstGeom>
          </p:spPr>
        </p:pic>
        <p:pic>
          <p:nvPicPr>
            <p:cNvPr id="6" name="Рисунок 5">
              <a:extLst>
                <a:ext uri="{FF2B5EF4-FFF2-40B4-BE49-F238E27FC236}">
                  <a16:creationId xmlns:a16="http://schemas.microsoft.com/office/drawing/2014/main" id="{1D2A6B9D-E576-9B7F-4EF8-915374B492E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14972" y="5754555"/>
              <a:ext cx="723600" cy="723600"/>
            </a:xfrm>
            <a:prstGeom prst="rect">
              <a:avLst/>
            </a:prstGeom>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Прямоугольник 7">
            <a:extLst>
              <a:ext uri="{FF2B5EF4-FFF2-40B4-BE49-F238E27FC236}">
                <a16:creationId xmlns:a16="http://schemas.microsoft.com/office/drawing/2014/main" id="{40A1858F-C4DD-E5DD-4658-4101A5E47067}"/>
              </a:ext>
            </a:extLst>
          </p:cNvPr>
          <p:cNvSpPr/>
          <p:nvPr/>
        </p:nvSpPr>
        <p:spPr>
          <a:xfrm>
            <a:off x="0" y="3718100"/>
            <a:ext cx="12191997" cy="3139899"/>
          </a:xfrm>
          <a:prstGeom prst="rect">
            <a:avLst/>
          </a:prstGeom>
          <a:solidFill>
            <a:srgbClr val="A2A2A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Прямоугольник 15">
            <a:extLst>
              <a:ext uri="{FF2B5EF4-FFF2-40B4-BE49-F238E27FC236}">
                <a16:creationId xmlns:a16="http://schemas.microsoft.com/office/drawing/2014/main" id="{2DB1BB71-C864-82D6-7060-C65363F5239A}"/>
              </a:ext>
            </a:extLst>
          </p:cNvPr>
          <p:cNvSpPr/>
          <p:nvPr/>
        </p:nvSpPr>
        <p:spPr>
          <a:xfrm>
            <a:off x="-416243" y="1696661"/>
            <a:ext cx="4727894" cy="2021440"/>
          </a:xfrm>
          <a:prstGeom prst="rect">
            <a:avLst/>
          </a:prstGeom>
          <a:solidFill>
            <a:srgbClr val="00B8FF">
              <a:alpha val="1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37" name="Subtitle Text"/>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26" name="Прямая соединительная линия 25">
            <a:extLst>
              <a:ext uri="{FF2B5EF4-FFF2-40B4-BE49-F238E27FC236}">
                <a16:creationId xmlns:a16="http://schemas.microsoft.com/office/drawing/2014/main" id="{9E555D90-E47C-4F32-A1FC-678BD257546E}"/>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7FAAF50D-748A-520D-062B-F366F865F282}"/>
              </a:ext>
            </a:extLst>
          </p:cNvPr>
          <p:cNvSpPr txBox="1"/>
          <p:nvPr/>
        </p:nvSpPr>
        <p:spPr>
          <a:xfrm>
            <a:off x="406874" y="889435"/>
            <a:ext cx="11460229" cy="683264"/>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(обширный текстовый блок + перечисление позиций </a:t>
            </a:r>
            <a:br>
              <a:rPr lang="ru-RU" sz="2400" dirty="0">
                <a:solidFill>
                  <a:srgbClr val="1A1A19"/>
                </a:solidFill>
              </a:rPr>
            </a:br>
            <a:r>
              <a:rPr lang="ru-RU" sz="2400" dirty="0">
                <a:solidFill>
                  <a:srgbClr val="1A1A19"/>
                </a:solidFill>
              </a:rPr>
              <a:t>+ изображение)</a:t>
            </a:r>
          </a:p>
        </p:txBody>
      </p:sp>
      <p:sp>
        <p:nvSpPr>
          <p:cNvPr id="10" name="TextBox 9">
            <a:extLst>
              <a:ext uri="{FF2B5EF4-FFF2-40B4-BE49-F238E27FC236}">
                <a16:creationId xmlns:a16="http://schemas.microsoft.com/office/drawing/2014/main" id="{DF797E3C-95BA-59E8-21F0-C192348ECE7D}"/>
              </a:ext>
            </a:extLst>
          </p:cNvPr>
          <p:cNvSpPr txBox="1"/>
          <p:nvPr/>
        </p:nvSpPr>
        <p:spPr>
          <a:xfrm>
            <a:off x="4664419" y="2138738"/>
            <a:ext cx="1167262"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2400" dirty="0">
                <a:solidFill>
                  <a:srgbClr val="006CDC"/>
                </a:solidFill>
              </a:rPr>
              <a:t>00</a:t>
            </a:r>
            <a:endParaRPr lang="ru-RU" sz="1200" dirty="0">
              <a:solidFill>
                <a:srgbClr val="006CDC"/>
              </a:solidFill>
            </a:endParaRPr>
          </a:p>
        </p:txBody>
      </p:sp>
      <p:sp>
        <p:nvSpPr>
          <p:cNvPr id="15" name="TextBox 14">
            <a:extLst>
              <a:ext uri="{FF2B5EF4-FFF2-40B4-BE49-F238E27FC236}">
                <a16:creationId xmlns:a16="http://schemas.microsoft.com/office/drawing/2014/main" id="{DECABE8F-B599-6E4B-9125-78DCEB248F52}"/>
              </a:ext>
            </a:extLst>
          </p:cNvPr>
          <p:cNvSpPr txBox="1"/>
          <p:nvPr/>
        </p:nvSpPr>
        <p:spPr>
          <a:xfrm>
            <a:off x="411946" y="2107217"/>
            <a:ext cx="4315948" cy="1200329"/>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600" dirty="0">
                <a:solidFill>
                  <a:srgbClr val="006CDC"/>
                </a:solidFill>
              </a:rPr>
              <a:t>Предложение, обобщающее содержимое слайда. </a:t>
            </a:r>
            <a:br>
              <a:rPr lang="ru-RU" sz="1600" dirty="0">
                <a:solidFill>
                  <a:srgbClr val="1A1A19"/>
                </a:solidFill>
              </a:rPr>
            </a:br>
            <a:r>
              <a:rPr lang="ru-RU" sz="1600" dirty="0">
                <a:solidFill>
                  <a:srgbClr val="1A1A19"/>
                </a:solidFill>
              </a:rPr>
              <a:t>Его необходимо отдельно </a:t>
            </a:r>
            <a:br>
              <a:rPr lang="ru-RU" sz="1600" dirty="0">
                <a:solidFill>
                  <a:srgbClr val="1A1A19"/>
                </a:solidFill>
              </a:rPr>
            </a:br>
            <a:r>
              <a:rPr lang="ru-RU" sz="1600" dirty="0">
                <a:solidFill>
                  <a:srgbClr val="1A1A19"/>
                </a:solidFill>
              </a:rPr>
              <a:t>выделить, для чего он вынесен </a:t>
            </a:r>
            <a:br>
              <a:rPr lang="ru-RU" sz="1600" dirty="0">
                <a:solidFill>
                  <a:srgbClr val="1A1A19"/>
                </a:solidFill>
              </a:rPr>
            </a:br>
            <a:r>
              <a:rPr lang="ru-RU" sz="1600" dirty="0">
                <a:solidFill>
                  <a:srgbClr val="1A1A19"/>
                </a:solidFill>
              </a:rPr>
              <a:t>именно в этот прямоугольник. </a:t>
            </a:r>
          </a:p>
        </p:txBody>
      </p:sp>
      <p:sp>
        <p:nvSpPr>
          <p:cNvPr id="18" name="TextBox 17">
            <a:extLst>
              <a:ext uri="{FF2B5EF4-FFF2-40B4-BE49-F238E27FC236}">
                <a16:creationId xmlns:a16="http://schemas.microsoft.com/office/drawing/2014/main" id="{854A3ED6-C430-9FA0-CB78-3665B39ACF8C}"/>
              </a:ext>
            </a:extLst>
          </p:cNvPr>
          <p:cNvSpPr txBox="1"/>
          <p:nvPr/>
        </p:nvSpPr>
        <p:spPr>
          <a:xfrm>
            <a:off x="4669727" y="1766418"/>
            <a:ext cx="1797210"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200" dirty="0">
                <a:solidFill>
                  <a:srgbClr val="1A1A19"/>
                </a:solidFill>
                <a:latin typeface="ALS Sector Regular" panose="02000000000000000000" pitchFamily="50" charset="0"/>
              </a:rPr>
              <a:t>Текст, уточняющий число снизу</a:t>
            </a:r>
          </a:p>
        </p:txBody>
      </p:sp>
      <p:cxnSp>
        <p:nvCxnSpPr>
          <p:cNvPr id="38" name="Прямая соединительная линия 37">
            <a:extLst>
              <a:ext uri="{FF2B5EF4-FFF2-40B4-BE49-F238E27FC236}">
                <a16:creationId xmlns:a16="http://schemas.microsoft.com/office/drawing/2014/main" id="{D66082A2-CC3F-761E-58BF-C9FE88E34425}"/>
              </a:ext>
            </a:extLst>
          </p:cNvPr>
          <p:cNvCxnSpPr>
            <a:cxnSpLocks/>
          </p:cNvCxnSpPr>
          <p:nvPr/>
        </p:nvCxnSpPr>
        <p:spPr>
          <a:xfrm>
            <a:off x="6773636" y="1696661"/>
            <a:ext cx="0" cy="1732339"/>
          </a:xfrm>
          <a:prstGeom prst="line">
            <a:avLst/>
          </a:prstGeom>
          <a:ln w="12700" cap="rnd">
            <a:solidFill>
              <a:srgbClr val="A2A2A2"/>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7D34A7F4-56C7-791F-F6A1-D9E3CEC43277}"/>
              </a:ext>
            </a:extLst>
          </p:cNvPr>
          <p:cNvSpPr txBox="1"/>
          <p:nvPr/>
        </p:nvSpPr>
        <p:spPr>
          <a:xfrm>
            <a:off x="4669181" y="3125454"/>
            <a:ext cx="1896117"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2400" dirty="0">
                <a:solidFill>
                  <a:srgbClr val="006CDC"/>
                </a:solidFill>
              </a:rPr>
              <a:t>00</a:t>
            </a:r>
            <a:endParaRPr lang="ru-RU" sz="1200" dirty="0">
              <a:solidFill>
                <a:srgbClr val="006CDC"/>
              </a:solidFill>
            </a:endParaRPr>
          </a:p>
        </p:txBody>
      </p:sp>
      <p:sp>
        <p:nvSpPr>
          <p:cNvPr id="41" name="TextBox 40">
            <a:extLst>
              <a:ext uri="{FF2B5EF4-FFF2-40B4-BE49-F238E27FC236}">
                <a16:creationId xmlns:a16="http://schemas.microsoft.com/office/drawing/2014/main" id="{9A03B76E-BE06-5918-7E26-6B184E1DB934}"/>
              </a:ext>
            </a:extLst>
          </p:cNvPr>
          <p:cNvSpPr txBox="1"/>
          <p:nvPr/>
        </p:nvSpPr>
        <p:spPr>
          <a:xfrm>
            <a:off x="4667346" y="2753134"/>
            <a:ext cx="1797210"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200" dirty="0">
                <a:solidFill>
                  <a:srgbClr val="1A1A19"/>
                </a:solidFill>
                <a:latin typeface="ALS Sector Regular" panose="02000000000000000000" pitchFamily="50" charset="0"/>
              </a:rPr>
              <a:t>Текст, уточняющий число снизу</a:t>
            </a:r>
          </a:p>
        </p:txBody>
      </p:sp>
      <p:sp>
        <p:nvSpPr>
          <p:cNvPr id="43" name="TextBox 42">
            <a:extLst>
              <a:ext uri="{FF2B5EF4-FFF2-40B4-BE49-F238E27FC236}">
                <a16:creationId xmlns:a16="http://schemas.microsoft.com/office/drawing/2014/main" id="{DA43368E-565A-D2E1-05F2-5BFBBC1E74B7}"/>
              </a:ext>
            </a:extLst>
          </p:cNvPr>
          <p:cNvSpPr txBox="1"/>
          <p:nvPr/>
        </p:nvSpPr>
        <p:spPr>
          <a:xfrm>
            <a:off x="7111871" y="2138738"/>
            <a:ext cx="1167262"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2400" dirty="0">
                <a:solidFill>
                  <a:srgbClr val="006CDC"/>
                </a:solidFill>
              </a:rPr>
              <a:t>00</a:t>
            </a:r>
            <a:endParaRPr lang="ru-RU" sz="1200" dirty="0">
              <a:solidFill>
                <a:srgbClr val="006CDC"/>
              </a:solidFill>
            </a:endParaRPr>
          </a:p>
        </p:txBody>
      </p:sp>
      <p:sp>
        <p:nvSpPr>
          <p:cNvPr id="45" name="TextBox 44">
            <a:extLst>
              <a:ext uri="{FF2B5EF4-FFF2-40B4-BE49-F238E27FC236}">
                <a16:creationId xmlns:a16="http://schemas.microsoft.com/office/drawing/2014/main" id="{B58E913A-3EF8-D0A2-162E-766F94CA095A}"/>
              </a:ext>
            </a:extLst>
          </p:cNvPr>
          <p:cNvSpPr txBox="1"/>
          <p:nvPr/>
        </p:nvSpPr>
        <p:spPr>
          <a:xfrm>
            <a:off x="7111871" y="3125454"/>
            <a:ext cx="2357991"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2400" dirty="0">
                <a:solidFill>
                  <a:srgbClr val="006CDC"/>
                </a:solidFill>
              </a:rPr>
              <a:t>00</a:t>
            </a:r>
            <a:endParaRPr lang="ru-RU" sz="1200" dirty="0">
              <a:solidFill>
                <a:srgbClr val="006CDC"/>
              </a:solidFill>
            </a:endParaRPr>
          </a:p>
        </p:txBody>
      </p:sp>
      <p:sp>
        <p:nvSpPr>
          <p:cNvPr id="46" name="TextBox 45">
            <a:extLst>
              <a:ext uri="{FF2B5EF4-FFF2-40B4-BE49-F238E27FC236}">
                <a16:creationId xmlns:a16="http://schemas.microsoft.com/office/drawing/2014/main" id="{22574A07-83A5-EED7-207B-FA49A4CE6901}"/>
              </a:ext>
            </a:extLst>
          </p:cNvPr>
          <p:cNvSpPr txBox="1"/>
          <p:nvPr/>
        </p:nvSpPr>
        <p:spPr>
          <a:xfrm>
            <a:off x="7117178" y="2753134"/>
            <a:ext cx="2108919"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200" dirty="0">
                <a:solidFill>
                  <a:srgbClr val="1A1A19"/>
                </a:solidFill>
                <a:latin typeface="ALS Sector Regular" panose="02000000000000000000" pitchFamily="50" charset="0"/>
              </a:rPr>
              <a:t>Текст, уточняющий </a:t>
            </a:r>
            <a:br>
              <a:rPr lang="ru-RU" sz="1200" dirty="0">
                <a:solidFill>
                  <a:srgbClr val="1A1A19"/>
                </a:solidFill>
                <a:latin typeface="ALS Sector Regular" panose="02000000000000000000" pitchFamily="50" charset="0"/>
              </a:rPr>
            </a:br>
            <a:r>
              <a:rPr lang="ru-RU" sz="1200" dirty="0">
                <a:solidFill>
                  <a:srgbClr val="1A1A19"/>
                </a:solidFill>
                <a:latin typeface="ALS Sector Regular" panose="02000000000000000000" pitchFamily="50" charset="0"/>
              </a:rPr>
              <a:t>число снизу</a:t>
            </a:r>
          </a:p>
        </p:txBody>
      </p:sp>
      <p:sp>
        <p:nvSpPr>
          <p:cNvPr id="47" name="TextBox 46">
            <a:extLst>
              <a:ext uri="{FF2B5EF4-FFF2-40B4-BE49-F238E27FC236}">
                <a16:creationId xmlns:a16="http://schemas.microsoft.com/office/drawing/2014/main" id="{14544108-7402-FC5A-51FC-A0D38417C8FC}"/>
              </a:ext>
            </a:extLst>
          </p:cNvPr>
          <p:cNvSpPr txBox="1"/>
          <p:nvPr/>
        </p:nvSpPr>
        <p:spPr>
          <a:xfrm>
            <a:off x="9801415" y="2138738"/>
            <a:ext cx="2535049"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2300" dirty="0">
                <a:solidFill>
                  <a:srgbClr val="006CDC"/>
                </a:solidFill>
              </a:rPr>
              <a:t>00</a:t>
            </a:r>
          </a:p>
        </p:txBody>
      </p:sp>
      <p:sp>
        <p:nvSpPr>
          <p:cNvPr id="48" name="TextBox 47">
            <a:extLst>
              <a:ext uri="{FF2B5EF4-FFF2-40B4-BE49-F238E27FC236}">
                <a16:creationId xmlns:a16="http://schemas.microsoft.com/office/drawing/2014/main" id="{CD5672DC-1F3B-5473-2130-A2C86EDAB6A6}"/>
              </a:ext>
            </a:extLst>
          </p:cNvPr>
          <p:cNvSpPr txBox="1"/>
          <p:nvPr/>
        </p:nvSpPr>
        <p:spPr>
          <a:xfrm>
            <a:off x="9813867" y="1766418"/>
            <a:ext cx="1797210"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200" dirty="0">
                <a:solidFill>
                  <a:srgbClr val="1A1A19"/>
                </a:solidFill>
                <a:latin typeface="ALS Sector Regular" panose="02000000000000000000" pitchFamily="50" charset="0"/>
              </a:rPr>
              <a:t>Текст, уточняющий число снизу</a:t>
            </a:r>
          </a:p>
        </p:txBody>
      </p:sp>
      <p:sp>
        <p:nvSpPr>
          <p:cNvPr id="49" name="TextBox 48">
            <a:extLst>
              <a:ext uri="{FF2B5EF4-FFF2-40B4-BE49-F238E27FC236}">
                <a16:creationId xmlns:a16="http://schemas.microsoft.com/office/drawing/2014/main" id="{04FC109B-550B-DDE9-BC96-E08D648D330E}"/>
              </a:ext>
            </a:extLst>
          </p:cNvPr>
          <p:cNvSpPr txBox="1"/>
          <p:nvPr/>
        </p:nvSpPr>
        <p:spPr>
          <a:xfrm>
            <a:off x="9808559" y="3125454"/>
            <a:ext cx="1896117"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2300" dirty="0">
                <a:solidFill>
                  <a:srgbClr val="006CDC"/>
                </a:solidFill>
              </a:rPr>
              <a:t>00</a:t>
            </a:r>
          </a:p>
        </p:txBody>
      </p:sp>
      <p:sp>
        <p:nvSpPr>
          <p:cNvPr id="50" name="TextBox 49">
            <a:extLst>
              <a:ext uri="{FF2B5EF4-FFF2-40B4-BE49-F238E27FC236}">
                <a16:creationId xmlns:a16="http://schemas.microsoft.com/office/drawing/2014/main" id="{D84E9532-64CF-40D6-7DAB-BE0D3FDCA3D9}"/>
              </a:ext>
            </a:extLst>
          </p:cNvPr>
          <p:cNvSpPr txBox="1"/>
          <p:nvPr/>
        </p:nvSpPr>
        <p:spPr>
          <a:xfrm>
            <a:off x="9811486" y="2753134"/>
            <a:ext cx="2193190"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200" dirty="0">
                <a:solidFill>
                  <a:srgbClr val="1A1A19"/>
                </a:solidFill>
                <a:latin typeface="ALS Sector Regular" panose="02000000000000000000" pitchFamily="50" charset="0"/>
              </a:rPr>
              <a:t>Текст, уточняющий </a:t>
            </a:r>
            <a:br>
              <a:rPr lang="ru-RU" sz="1200" dirty="0">
                <a:solidFill>
                  <a:srgbClr val="1A1A19"/>
                </a:solidFill>
                <a:latin typeface="ALS Sector Regular" panose="02000000000000000000" pitchFamily="50" charset="0"/>
              </a:rPr>
            </a:br>
            <a:r>
              <a:rPr lang="ru-RU" sz="1200" dirty="0">
                <a:solidFill>
                  <a:srgbClr val="1A1A19"/>
                </a:solidFill>
                <a:latin typeface="ALS Sector Regular" panose="02000000000000000000" pitchFamily="50" charset="0"/>
              </a:rPr>
              <a:t>число снизу</a:t>
            </a:r>
          </a:p>
        </p:txBody>
      </p:sp>
      <p:cxnSp>
        <p:nvCxnSpPr>
          <p:cNvPr id="52" name="Прямая соединительная линия 51">
            <a:extLst>
              <a:ext uri="{FF2B5EF4-FFF2-40B4-BE49-F238E27FC236}">
                <a16:creationId xmlns:a16="http://schemas.microsoft.com/office/drawing/2014/main" id="{4B010B8B-9356-D9D0-6DB9-45A80EB55670}"/>
              </a:ext>
            </a:extLst>
          </p:cNvPr>
          <p:cNvCxnSpPr>
            <a:cxnSpLocks/>
          </p:cNvCxnSpPr>
          <p:nvPr/>
        </p:nvCxnSpPr>
        <p:spPr>
          <a:xfrm>
            <a:off x="9602190" y="1696661"/>
            <a:ext cx="0" cy="1732339"/>
          </a:xfrm>
          <a:prstGeom prst="line">
            <a:avLst/>
          </a:prstGeom>
          <a:ln w="12700" cap="rnd">
            <a:solidFill>
              <a:srgbClr val="A2A2A2"/>
            </a:solidFill>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C5E33190-629C-8E13-CC87-4FDDC6D4EDC1}"/>
              </a:ext>
            </a:extLst>
          </p:cNvPr>
          <p:cNvSpPr txBox="1"/>
          <p:nvPr/>
        </p:nvSpPr>
        <p:spPr>
          <a:xfrm>
            <a:off x="7119559" y="1766418"/>
            <a:ext cx="2350303" cy="424732"/>
          </a:xfrm>
          <a:prstGeom prst="rect">
            <a:avLst/>
          </a:prstGeom>
          <a:noFill/>
        </p:spPr>
        <p:txBody>
          <a:bodyPr wrap="square" rtlCol="0">
            <a:spAutoFit/>
          </a:bodyPr>
          <a:lstStyle>
            <a:defPPr>
              <a:defRPr lang="ru-RU"/>
            </a:defPPr>
            <a:lvl1pPr>
              <a:lnSpc>
                <a:spcPct val="90000"/>
              </a:lnSpc>
              <a:defRPr sz="2000">
                <a:latin typeface="ALS Sector Bold" panose="02000000000000000000" pitchFamily="50" charset="0"/>
                <a:cs typeface="ALS Sector Regular" panose="02000000000000000000" pitchFamily="50" charset="0"/>
              </a:defRPr>
            </a:lvl1pPr>
          </a:lstStyle>
          <a:p>
            <a:r>
              <a:rPr lang="ru-RU" sz="1200" dirty="0">
                <a:solidFill>
                  <a:srgbClr val="1A1A19"/>
                </a:solidFill>
                <a:latin typeface="ALS Sector Regular" panose="02000000000000000000" pitchFamily="50" charset="0"/>
              </a:rPr>
              <a:t>Текст, уточняющий </a:t>
            </a:r>
            <a:br>
              <a:rPr lang="ru-RU" sz="1200" dirty="0">
                <a:solidFill>
                  <a:srgbClr val="1A1A19"/>
                </a:solidFill>
                <a:latin typeface="ALS Sector Regular" panose="02000000000000000000" pitchFamily="50" charset="0"/>
              </a:rPr>
            </a:br>
            <a:r>
              <a:rPr lang="ru-RU" sz="1200" dirty="0">
                <a:solidFill>
                  <a:srgbClr val="1A1A19"/>
                </a:solidFill>
                <a:latin typeface="ALS Sector Regular" panose="02000000000000000000" pitchFamily="50" charset="0"/>
              </a:rPr>
              <a:t>число снизу</a:t>
            </a:r>
          </a:p>
        </p:txBody>
      </p:sp>
      <p:pic>
        <p:nvPicPr>
          <p:cNvPr id="3" name="Рисунок 2">
            <a:extLst>
              <a:ext uri="{FF2B5EF4-FFF2-40B4-BE49-F238E27FC236}">
                <a16:creationId xmlns:a16="http://schemas.microsoft.com/office/drawing/2014/main" id="{6C09A05F-7323-06E9-D552-9903169E68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26863" y="453525"/>
            <a:ext cx="349200" cy="349200"/>
          </a:xfrm>
          <a:prstGeom prst="rect">
            <a:avLst/>
          </a:prstGeom>
        </p:spPr>
      </p:pic>
      <p:pic>
        <p:nvPicPr>
          <p:cNvPr id="5" name="Рисунок 4">
            <a:extLst>
              <a:ext uri="{FF2B5EF4-FFF2-40B4-BE49-F238E27FC236}">
                <a16:creationId xmlns:a16="http://schemas.microsoft.com/office/drawing/2014/main" id="{707E6F08-C900-FACB-BDBC-87C25877B3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65373" y="406426"/>
            <a:ext cx="425784" cy="425784"/>
          </a:xfrm>
          <a:prstGeom prst="rect">
            <a:avLst/>
          </a:prstGeom>
        </p:spPr>
      </p:pic>
      <p:sp>
        <p:nvSpPr>
          <p:cNvPr id="11" name="TextBox 10">
            <a:extLst>
              <a:ext uri="{FF2B5EF4-FFF2-40B4-BE49-F238E27FC236}">
                <a16:creationId xmlns:a16="http://schemas.microsoft.com/office/drawing/2014/main" id="{21A4569A-0066-CAAE-3602-6B22C2606AF4}"/>
              </a:ext>
            </a:extLst>
          </p:cNvPr>
          <p:cNvSpPr txBox="1"/>
          <p:nvPr/>
        </p:nvSpPr>
        <p:spPr>
          <a:xfrm>
            <a:off x="11395031"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01</a:t>
            </a:r>
          </a:p>
        </p:txBody>
      </p:sp>
      <p:cxnSp>
        <p:nvCxnSpPr>
          <p:cNvPr id="12" name="Прямая соединительная линия 11">
            <a:extLst>
              <a:ext uri="{FF2B5EF4-FFF2-40B4-BE49-F238E27FC236}">
                <a16:creationId xmlns:a16="http://schemas.microsoft.com/office/drawing/2014/main" id="{104B10DE-905E-A85C-127F-44F66F42DAC3}"/>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79910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6" name="Прямоугольник 5">
            <a:extLst>
              <a:ext uri="{FF2B5EF4-FFF2-40B4-BE49-F238E27FC236}">
                <a16:creationId xmlns:a16="http://schemas.microsoft.com/office/drawing/2014/main" id="{29031B77-A207-93D0-0CCA-5EB9715E67B5}"/>
              </a:ext>
            </a:extLst>
          </p:cNvPr>
          <p:cNvSpPr/>
          <p:nvPr/>
        </p:nvSpPr>
        <p:spPr>
          <a:xfrm>
            <a:off x="6096000" y="-235973"/>
            <a:ext cx="6096000" cy="7093974"/>
          </a:xfrm>
          <a:prstGeom prst="rect">
            <a:avLst/>
          </a:prstGeom>
          <a:solidFill>
            <a:srgbClr val="006CD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0" name="Google Shape;220;g24e7682f47c_0_403"/>
          <p:cNvSpPr txBox="1"/>
          <p:nvPr/>
        </p:nvSpPr>
        <p:spPr>
          <a:xfrm>
            <a:off x="410691" y="1573061"/>
            <a:ext cx="4476300"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ru-RU" sz="1600" dirty="0">
                <a:solidFill>
                  <a:srgbClr val="006CDC"/>
                </a:solidFill>
                <a:latin typeface="ALS Sector Bold" panose="02000000000000000000" pitchFamily="50" charset="0"/>
                <a:ea typeface="Montserrat SemiBold"/>
                <a:cs typeface="Montserrat SemiBold"/>
                <a:sym typeface="Montserrat SemiBold"/>
              </a:rPr>
              <a:t>Подзаголовок:</a:t>
            </a:r>
            <a:endParaRPr sz="1600" dirty="0">
              <a:solidFill>
                <a:srgbClr val="006CDC"/>
              </a:solidFill>
              <a:latin typeface="ALS Sector Bold" panose="02000000000000000000" pitchFamily="50" charset="0"/>
              <a:ea typeface="Montserrat SemiBold"/>
              <a:cs typeface="Montserrat SemiBold"/>
              <a:sym typeface="Montserrat SemiBold"/>
            </a:endParaRPr>
          </a:p>
        </p:txBody>
      </p:sp>
      <p:sp>
        <p:nvSpPr>
          <p:cNvPr id="227" name="Google Shape;227;g24e7682f47c_0_403"/>
          <p:cNvSpPr txBox="1"/>
          <p:nvPr/>
        </p:nvSpPr>
        <p:spPr>
          <a:xfrm>
            <a:off x="6649675" y="1573061"/>
            <a:ext cx="4476300"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ru-RU" sz="1600" dirty="0">
                <a:solidFill>
                  <a:schemeClr val="bg1"/>
                </a:solidFill>
                <a:latin typeface="ALS Sector Bold" panose="02000000000000000000" pitchFamily="50" charset="0"/>
                <a:ea typeface="Montserrat SemiBold"/>
                <a:cs typeface="Montserrat SemiBold"/>
                <a:sym typeface="Montserrat SemiBold"/>
              </a:rPr>
              <a:t>Подзаголовок:</a:t>
            </a:r>
            <a:endParaRPr sz="1600" dirty="0">
              <a:solidFill>
                <a:schemeClr val="bg1"/>
              </a:solidFill>
              <a:latin typeface="ALS Sector Bold" panose="02000000000000000000" pitchFamily="50" charset="0"/>
              <a:ea typeface="Montserrat SemiBold"/>
              <a:cs typeface="Montserrat SemiBold"/>
              <a:sym typeface="Montserrat SemiBold"/>
            </a:endParaRPr>
          </a:p>
        </p:txBody>
      </p:sp>
      <p:sp>
        <p:nvSpPr>
          <p:cNvPr id="9" name="Рисунок 7">
            <a:extLst>
              <a:ext uri="{FF2B5EF4-FFF2-40B4-BE49-F238E27FC236}">
                <a16:creationId xmlns:a16="http://schemas.microsoft.com/office/drawing/2014/main" id="{2DA6F1C2-ED1C-F6F6-B673-8865E10ABC51}"/>
              </a:ext>
            </a:extLst>
          </p:cNvPr>
          <p:cNvSpPr/>
          <p:nvPr/>
        </p:nvSpPr>
        <p:spPr>
          <a:xfrm>
            <a:off x="519808"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rgbClr val="006CDC"/>
          </a:solidFill>
          <a:ln w="5358" cap="flat">
            <a:noFill/>
            <a:prstDash val="solid"/>
            <a:miter/>
          </a:ln>
        </p:spPr>
        <p:txBody>
          <a:bodyPr rtlCol="0" anchor="ctr"/>
          <a:lstStyle/>
          <a:p>
            <a:endParaRPr lang="ru-RU" sz="1200">
              <a:latin typeface="ALS Sector Regular" panose="02000000000000000000" pitchFamily="50" charset="0"/>
              <a:cs typeface="ALS Sector Regular" panose="02000000000000000000" pitchFamily="50" charset="0"/>
            </a:endParaRPr>
          </a:p>
        </p:txBody>
      </p:sp>
      <p:sp>
        <p:nvSpPr>
          <p:cNvPr id="11" name="Google Shape;183;g2179697adb8_3_13">
            <a:extLst>
              <a:ext uri="{FF2B5EF4-FFF2-40B4-BE49-F238E27FC236}">
                <a16:creationId xmlns:a16="http://schemas.microsoft.com/office/drawing/2014/main" id="{FCA8F28F-7075-2BD7-31D4-20C5B0369F9C}"/>
              </a:ext>
            </a:extLst>
          </p:cNvPr>
          <p:cNvSpPr txBox="1"/>
          <p:nvPr/>
        </p:nvSpPr>
        <p:spPr>
          <a:xfrm>
            <a:off x="722773" y="2147631"/>
            <a:ext cx="1101265"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rgbClr val="1A1A19"/>
                </a:solidFill>
                <a:latin typeface="ALS Sector Regular" panose="02000000000000000000" pitchFamily="50" charset="0"/>
                <a:cs typeface="ALS Sector Regular" panose="02000000000000000000" pitchFamily="50" charset="0"/>
              </a:rPr>
              <a:t>Текст</a:t>
            </a:r>
          </a:p>
        </p:txBody>
      </p:sp>
      <p:grpSp>
        <p:nvGrpSpPr>
          <p:cNvPr id="192" name="Группа 191">
            <a:extLst>
              <a:ext uri="{FF2B5EF4-FFF2-40B4-BE49-F238E27FC236}">
                <a16:creationId xmlns:a16="http://schemas.microsoft.com/office/drawing/2014/main" id="{CAB158BA-3933-44BE-C322-A2B14C47C456}"/>
              </a:ext>
            </a:extLst>
          </p:cNvPr>
          <p:cNvGrpSpPr/>
          <p:nvPr/>
        </p:nvGrpSpPr>
        <p:grpSpPr>
          <a:xfrm>
            <a:off x="6753679" y="2147631"/>
            <a:ext cx="3895725" cy="258492"/>
            <a:chOff x="6753679" y="2147631"/>
            <a:chExt cx="3895725" cy="258492"/>
          </a:xfrm>
        </p:grpSpPr>
        <p:sp>
          <p:nvSpPr>
            <p:cNvPr id="62" name="Рисунок 7">
              <a:extLst>
                <a:ext uri="{FF2B5EF4-FFF2-40B4-BE49-F238E27FC236}">
                  <a16:creationId xmlns:a16="http://schemas.microsoft.com/office/drawing/2014/main" id="{6BC134FA-D1D1-68C2-B791-E4625670E943}"/>
                </a:ext>
              </a:extLst>
            </p:cNvPr>
            <p:cNvSpPr/>
            <p:nvPr/>
          </p:nvSpPr>
          <p:spPr>
            <a:xfrm>
              <a:off x="6753679"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chemeClr val="bg1"/>
            </a:solidFill>
            <a:ln w="5358" cap="flat">
              <a:noFill/>
              <a:prstDash val="solid"/>
              <a:miter/>
            </a:ln>
          </p:spPr>
          <p:txBody>
            <a:bodyPr rtlCol="0" anchor="ctr"/>
            <a:lstStyle/>
            <a:p>
              <a:endParaRPr lang="ru-RU" sz="1200">
                <a:solidFill>
                  <a:srgbClr val="1A1A19"/>
                </a:solidFill>
                <a:latin typeface="ALS Sector Regular" panose="02000000000000000000" pitchFamily="50" charset="0"/>
                <a:cs typeface="ALS Sector Regular" panose="02000000000000000000" pitchFamily="50" charset="0"/>
              </a:endParaRPr>
            </a:p>
          </p:txBody>
        </p:sp>
        <p:sp>
          <p:nvSpPr>
            <p:cNvPr id="63" name="Google Shape;183;g2179697adb8_3_13">
              <a:extLst>
                <a:ext uri="{FF2B5EF4-FFF2-40B4-BE49-F238E27FC236}">
                  <a16:creationId xmlns:a16="http://schemas.microsoft.com/office/drawing/2014/main" id="{B1AEE081-FB46-17BB-F82F-D6959C16B2D3}"/>
                </a:ext>
              </a:extLst>
            </p:cNvPr>
            <p:cNvSpPr txBox="1"/>
            <p:nvPr/>
          </p:nvSpPr>
          <p:spPr>
            <a:xfrm>
              <a:off x="6956644" y="2147631"/>
              <a:ext cx="3692760"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chemeClr val="bg1"/>
                  </a:solidFill>
                  <a:latin typeface="ALS Sector Regular" panose="02000000000000000000" pitchFamily="50" charset="0"/>
                  <a:cs typeface="ALS Sector Regular" panose="02000000000000000000" pitchFamily="50" charset="0"/>
                </a:rPr>
                <a:t>Текст</a:t>
              </a:r>
            </a:p>
          </p:txBody>
        </p:sp>
      </p:grpSp>
      <p:sp>
        <p:nvSpPr>
          <p:cNvPr id="250" name="TextBox 249">
            <a:extLst>
              <a:ext uri="{FF2B5EF4-FFF2-40B4-BE49-F238E27FC236}">
                <a16:creationId xmlns:a16="http://schemas.microsoft.com/office/drawing/2014/main" id="{A03602D6-AF3E-382D-20F9-7BC1958B99AF}"/>
              </a:ext>
            </a:extLst>
          </p:cNvPr>
          <p:cNvSpPr txBox="1"/>
          <p:nvPr/>
        </p:nvSpPr>
        <p:spPr>
          <a:xfrm>
            <a:off x="11395031"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chemeClr val="bg1"/>
                </a:solidFill>
                <a:latin typeface="ALS Sector Regular" panose="02000000000000000000" pitchFamily="50" charset="0"/>
                <a:cs typeface="ALS Sector Regular" panose="02000000000000000000" pitchFamily="50" charset="0"/>
              </a:rPr>
              <a:t>02</a:t>
            </a:r>
          </a:p>
        </p:txBody>
      </p:sp>
      <p:cxnSp>
        <p:nvCxnSpPr>
          <p:cNvPr id="251" name="Прямая соединительная линия 250">
            <a:extLst>
              <a:ext uri="{FF2B5EF4-FFF2-40B4-BE49-F238E27FC236}">
                <a16:creationId xmlns:a16="http://schemas.microsoft.com/office/drawing/2014/main" id="{49C1A70A-43E0-5983-B17B-007FA9249780}"/>
              </a:ext>
            </a:extLst>
          </p:cNvPr>
          <p:cNvCxnSpPr>
            <a:cxnSpLocks/>
          </p:cNvCxnSpPr>
          <p:nvPr/>
        </p:nvCxnSpPr>
        <p:spPr>
          <a:xfrm>
            <a:off x="11863381" y="6365870"/>
            <a:ext cx="511858"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2" name="Subtitle Text">
            <a:extLst>
              <a:ext uri="{FF2B5EF4-FFF2-40B4-BE49-F238E27FC236}">
                <a16:creationId xmlns:a16="http://schemas.microsoft.com/office/drawing/2014/main" id="{1C8EDEED-E94E-7F28-C87B-526CEB603F99}"/>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5" name="Прямая соединительная линия 4">
            <a:extLst>
              <a:ext uri="{FF2B5EF4-FFF2-40B4-BE49-F238E27FC236}">
                <a16:creationId xmlns:a16="http://schemas.microsoft.com/office/drawing/2014/main" id="{EF70047F-8A83-B22F-F155-198C5F401361}"/>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F1CB109-1244-E959-83AD-3CDF023EFBA5}"/>
              </a:ext>
            </a:extLst>
          </p:cNvPr>
          <p:cNvSpPr txBox="1"/>
          <p:nvPr/>
        </p:nvSpPr>
        <p:spPr>
          <a:xfrm>
            <a:off x="406874" y="889435"/>
            <a:ext cx="11460229" cy="683264"/>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a:t>
            </a:r>
            <a:br>
              <a:rPr lang="ru-RU" sz="2400" dirty="0">
                <a:solidFill>
                  <a:srgbClr val="006CDC"/>
                </a:solidFill>
              </a:rPr>
            </a:br>
            <a:r>
              <a:rPr lang="ru-RU" sz="2400" dirty="0">
                <a:solidFill>
                  <a:srgbClr val="1A1A19"/>
                </a:solidFill>
              </a:rPr>
              <a:t>(два крупных текстовых блока)</a:t>
            </a:r>
          </a:p>
        </p:txBody>
      </p:sp>
      <p:grpSp>
        <p:nvGrpSpPr>
          <p:cNvPr id="38" name="Группа 37">
            <a:extLst>
              <a:ext uri="{FF2B5EF4-FFF2-40B4-BE49-F238E27FC236}">
                <a16:creationId xmlns:a16="http://schemas.microsoft.com/office/drawing/2014/main" id="{AD28478C-94B8-8218-7E06-466E2756362C}"/>
              </a:ext>
            </a:extLst>
          </p:cNvPr>
          <p:cNvGrpSpPr/>
          <p:nvPr/>
        </p:nvGrpSpPr>
        <p:grpSpPr>
          <a:xfrm>
            <a:off x="519808" y="2655500"/>
            <a:ext cx="1304230" cy="258492"/>
            <a:chOff x="519808" y="2147631"/>
            <a:chExt cx="1304230" cy="258492"/>
          </a:xfrm>
        </p:grpSpPr>
        <p:sp>
          <p:nvSpPr>
            <p:cNvPr id="39" name="Рисунок 7">
              <a:extLst>
                <a:ext uri="{FF2B5EF4-FFF2-40B4-BE49-F238E27FC236}">
                  <a16:creationId xmlns:a16="http://schemas.microsoft.com/office/drawing/2014/main" id="{52C976D4-2221-FA71-A3B5-DA586DA29F7E}"/>
                </a:ext>
              </a:extLst>
            </p:cNvPr>
            <p:cNvSpPr/>
            <p:nvPr/>
          </p:nvSpPr>
          <p:spPr>
            <a:xfrm>
              <a:off x="519808"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rgbClr val="006CDC"/>
            </a:solidFill>
            <a:ln w="5358" cap="flat">
              <a:noFill/>
              <a:prstDash val="solid"/>
              <a:miter/>
            </a:ln>
          </p:spPr>
          <p:txBody>
            <a:bodyPr rtlCol="0" anchor="ctr"/>
            <a:lstStyle/>
            <a:p>
              <a:endParaRPr lang="ru-RU" sz="1200">
                <a:latin typeface="ALS Sector Regular" panose="02000000000000000000" pitchFamily="50" charset="0"/>
                <a:cs typeface="ALS Sector Regular" panose="02000000000000000000" pitchFamily="50" charset="0"/>
              </a:endParaRPr>
            </a:p>
          </p:txBody>
        </p:sp>
        <p:sp>
          <p:nvSpPr>
            <p:cNvPr id="40" name="Google Shape;183;g2179697adb8_3_13">
              <a:extLst>
                <a:ext uri="{FF2B5EF4-FFF2-40B4-BE49-F238E27FC236}">
                  <a16:creationId xmlns:a16="http://schemas.microsoft.com/office/drawing/2014/main" id="{432F61B5-EC5B-3340-8E31-B13F8482F41C}"/>
                </a:ext>
              </a:extLst>
            </p:cNvPr>
            <p:cNvSpPr txBox="1"/>
            <p:nvPr/>
          </p:nvSpPr>
          <p:spPr>
            <a:xfrm>
              <a:off x="722773" y="2147631"/>
              <a:ext cx="1101265"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rgbClr val="1A1A19"/>
                  </a:solidFill>
                  <a:latin typeface="ALS Sector Regular" panose="02000000000000000000" pitchFamily="50" charset="0"/>
                  <a:cs typeface="ALS Sector Regular" panose="02000000000000000000" pitchFamily="50" charset="0"/>
                </a:rPr>
                <a:t>Текст</a:t>
              </a:r>
            </a:p>
          </p:txBody>
        </p:sp>
      </p:grpSp>
      <p:grpSp>
        <p:nvGrpSpPr>
          <p:cNvPr id="41" name="Группа 40">
            <a:extLst>
              <a:ext uri="{FF2B5EF4-FFF2-40B4-BE49-F238E27FC236}">
                <a16:creationId xmlns:a16="http://schemas.microsoft.com/office/drawing/2014/main" id="{833A1AC1-9014-40CC-1ED3-8A2421FDEA31}"/>
              </a:ext>
            </a:extLst>
          </p:cNvPr>
          <p:cNvGrpSpPr/>
          <p:nvPr/>
        </p:nvGrpSpPr>
        <p:grpSpPr>
          <a:xfrm>
            <a:off x="519808" y="3248300"/>
            <a:ext cx="1304230" cy="258492"/>
            <a:chOff x="519808" y="2147631"/>
            <a:chExt cx="1304230" cy="258492"/>
          </a:xfrm>
        </p:grpSpPr>
        <p:sp>
          <p:nvSpPr>
            <p:cNvPr id="42" name="Рисунок 7">
              <a:extLst>
                <a:ext uri="{FF2B5EF4-FFF2-40B4-BE49-F238E27FC236}">
                  <a16:creationId xmlns:a16="http://schemas.microsoft.com/office/drawing/2014/main" id="{9A870F9E-8BED-A288-C293-06E9DBBAA241}"/>
                </a:ext>
              </a:extLst>
            </p:cNvPr>
            <p:cNvSpPr/>
            <p:nvPr/>
          </p:nvSpPr>
          <p:spPr>
            <a:xfrm>
              <a:off x="519808"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rgbClr val="006CDC"/>
            </a:solidFill>
            <a:ln w="5358" cap="flat">
              <a:noFill/>
              <a:prstDash val="solid"/>
              <a:miter/>
            </a:ln>
          </p:spPr>
          <p:txBody>
            <a:bodyPr rtlCol="0" anchor="ctr"/>
            <a:lstStyle/>
            <a:p>
              <a:endParaRPr lang="ru-RU" sz="1200">
                <a:latin typeface="ALS Sector Regular" panose="02000000000000000000" pitchFamily="50" charset="0"/>
                <a:cs typeface="ALS Sector Regular" panose="02000000000000000000" pitchFamily="50" charset="0"/>
              </a:endParaRPr>
            </a:p>
          </p:txBody>
        </p:sp>
        <p:sp>
          <p:nvSpPr>
            <p:cNvPr id="43" name="Google Shape;183;g2179697adb8_3_13">
              <a:extLst>
                <a:ext uri="{FF2B5EF4-FFF2-40B4-BE49-F238E27FC236}">
                  <a16:creationId xmlns:a16="http://schemas.microsoft.com/office/drawing/2014/main" id="{ADF55721-330C-703D-13AF-065F1FF354AA}"/>
                </a:ext>
              </a:extLst>
            </p:cNvPr>
            <p:cNvSpPr txBox="1"/>
            <p:nvPr/>
          </p:nvSpPr>
          <p:spPr>
            <a:xfrm>
              <a:off x="722773" y="2147631"/>
              <a:ext cx="1101265"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rgbClr val="1A1A19"/>
                  </a:solidFill>
                  <a:latin typeface="ALS Sector Regular" panose="02000000000000000000" pitchFamily="50" charset="0"/>
                  <a:cs typeface="ALS Sector Regular" panose="02000000000000000000" pitchFamily="50" charset="0"/>
                </a:rPr>
                <a:t>Текст</a:t>
              </a:r>
            </a:p>
          </p:txBody>
        </p:sp>
      </p:grpSp>
      <p:grpSp>
        <p:nvGrpSpPr>
          <p:cNvPr id="44" name="Группа 43">
            <a:extLst>
              <a:ext uri="{FF2B5EF4-FFF2-40B4-BE49-F238E27FC236}">
                <a16:creationId xmlns:a16="http://schemas.microsoft.com/office/drawing/2014/main" id="{5A143409-E5B2-4E7D-0CA9-D68A69BAB023}"/>
              </a:ext>
            </a:extLst>
          </p:cNvPr>
          <p:cNvGrpSpPr/>
          <p:nvPr/>
        </p:nvGrpSpPr>
        <p:grpSpPr>
          <a:xfrm>
            <a:off x="519808" y="3841100"/>
            <a:ext cx="1304230" cy="258492"/>
            <a:chOff x="519808" y="2147631"/>
            <a:chExt cx="1304230" cy="258492"/>
          </a:xfrm>
        </p:grpSpPr>
        <p:sp>
          <p:nvSpPr>
            <p:cNvPr id="45" name="Рисунок 7">
              <a:extLst>
                <a:ext uri="{FF2B5EF4-FFF2-40B4-BE49-F238E27FC236}">
                  <a16:creationId xmlns:a16="http://schemas.microsoft.com/office/drawing/2014/main" id="{1C8DE0BA-C06D-5288-DBAE-BE146418E2ED}"/>
                </a:ext>
              </a:extLst>
            </p:cNvPr>
            <p:cNvSpPr/>
            <p:nvPr/>
          </p:nvSpPr>
          <p:spPr>
            <a:xfrm>
              <a:off x="519808"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rgbClr val="006CDC"/>
            </a:solidFill>
            <a:ln w="5358" cap="flat">
              <a:noFill/>
              <a:prstDash val="solid"/>
              <a:miter/>
            </a:ln>
          </p:spPr>
          <p:txBody>
            <a:bodyPr rtlCol="0" anchor="ctr"/>
            <a:lstStyle/>
            <a:p>
              <a:endParaRPr lang="ru-RU" sz="1200">
                <a:latin typeface="ALS Sector Regular" panose="02000000000000000000" pitchFamily="50" charset="0"/>
                <a:cs typeface="ALS Sector Regular" panose="02000000000000000000" pitchFamily="50" charset="0"/>
              </a:endParaRPr>
            </a:p>
          </p:txBody>
        </p:sp>
        <p:sp>
          <p:nvSpPr>
            <p:cNvPr id="46" name="Google Shape;183;g2179697adb8_3_13">
              <a:extLst>
                <a:ext uri="{FF2B5EF4-FFF2-40B4-BE49-F238E27FC236}">
                  <a16:creationId xmlns:a16="http://schemas.microsoft.com/office/drawing/2014/main" id="{793E6A5E-C741-EC9E-4889-29AF517C2B13}"/>
                </a:ext>
              </a:extLst>
            </p:cNvPr>
            <p:cNvSpPr txBox="1"/>
            <p:nvPr/>
          </p:nvSpPr>
          <p:spPr>
            <a:xfrm>
              <a:off x="722773" y="2147631"/>
              <a:ext cx="1101265"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rgbClr val="1A1A19"/>
                  </a:solidFill>
                  <a:latin typeface="ALS Sector Regular" panose="02000000000000000000" pitchFamily="50" charset="0"/>
                  <a:cs typeface="ALS Sector Regular" panose="02000000000000000000" pitchFamily="50" charset="0"/>
                </a:rPr>
                <a:t>Текст</a:t>
              </a:r>
            </a:p>
          </p:txBody>
        </p:sp>
      </p:grpSp>
      <p:grpSp>
        <p:nvGrpSpPr>
          <p:cNvPr id="47" name="Группа 46">
            <a:extLst>
              <a:ext uri="{FF2B5EF4-FFF2-40B4-BE49-F238E27FC236}">
                <a16:creationId xmlns:a16="http://schemas.microsoft.com/office/drawing/2014/main" id="{069E60C9-7042-8939-82C9-5839901EBD00}"/>
              </a:ext>
            </a:extLst>
          </p:cNvPr>
          <p:cNvGrpSpPr/>
          <p:nvPr/>
        </p:nvGrpSpPr>
        <p:grpSpPr>
          <a:xfrm>
            <a:off x="519808" y="4433900"/>
            <a:ext cx="1304230" cy="258492"/>
            <a:chOff x="519808" y="2147631"/>
            <a:chExt cx="1304230" cy="258492"/>
          </a:xfrm>
        </p:grpSpPr>
        <p:sp>
          <p:nvSpPr>
            <p:cNvPr id="48" name="Рисунок 7">
              <a:extLst>
                <a:ext uri="{FF2B5EF4-FFF2-40B4-BE49-F238E27FC236}">
                  <a16:creationId xmlns:a16="http://schemas.microsoft.com/office/drawing/2014/main" id="{5E58FDC7-6E35-8428-B89E-3D0B525BF42F}"/>
                </a:ext>
              </a:extLst>
            </p:cNvPr>
            <p:cNvSpPr/>
            <p:nvPr/>
          </p:nvSpPr>
          <p:spPr>
            <a:xfrm>
              <a:off x="519808"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rgbClr val="006CDC"/>
            </a:solidFill>
            <a:ln w="5358" cap="flat">
              <a:noFill/>
              <a:prstDash val="solid"/>
              <a:miter/>
            </a:ln>
          </p:spPr>
          <p:txBody>
            <a:bodyPr rtlCol="0" anchor="ctr"/>
            <a:lstStyle/>
            <a:p>
              <a:endParaRPr lang="ru-RU" sz="1200">
                <a:latin typeface="ALS Sector Regular" panose="02000000000000000000" pitchFamily="50" charset="0"/>
                <a:cs typeface="ALS Sector Regular" panose="02000000000000000000" pitchFamily="50" charset="0"/>
              </a:endParaRPr>
            </a:p>
          </p:txBody>
        </p:sp>
        <p:sp>
          <p:nvSpPr>
            <p:cNvPr id="49" name="Google Shape;183;g2179697adb8_3_13">
              <a:extLst>
                <a:ext uri="{FF2B5EF4-FFF2-40B4-BE49-F238E27FC236}">
                  <a16:creationId xmlns:a16="http://schemas.microsoft.com/office/drawing/2014/main" id="{CFED9776-611E-084D-7256-8C01CDE90A0F}"/>
                </a:ext>
              </a:extLst>
            </p:cNvPr>
            <p:cNvSpPr txBox="1"/>
            <p:nvPr/>
          </p:nvSpPr>
          <p:spPr>
            <a:xfrm>
              <a:off x="722773" y="2147631"/>
              <a:ext cx="1101265"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rgbClr val="1A1A19"/>
                  </a:solidFill>
                  <a:latin typeface="ALS Sector Regular" panose="02000000000000000000" pitchFamily="50" charset="0"/>
                  <a:cs typeface="ALS Sector Regular" panose="02000000000000000000" pitchFamily="50" charset="0"/>
                </a:rPr>
                <a:t>Текст</a:t>
              </a:r>
            </a:p>
          </p:txBody>
        </p:sp>
      </p:grpSp>
      <p:grpSp>
        <p:nvGrpSpPr>
          <p:cNvPr id="50" name="Группа 49">
            <a:extLst>
              <a:ext uri="{FF2B5EF4-FFF2-40B4-BE49-F238E27FC236}">
                <a16:creationId xmlns:a16="http://schemas.microsoft.com/office/drawing/2014/main" id="{AC6945C5-3EA7-DB74-B027-7E7D1CAA4DF3}"/>
              </a:ext>
            </a:extLst>
          </p:cNvPr>
          <p:cNvGrpSpPr/>
          <p:nvPr/>
        </p:nvGrpSpPr>
        <p:grpSpPr>
          <a:xfrm>
            <a:off x="519808" y="5026700"/>
            <a:ext cx="1304230" cy="258492"/>
            <a:chOff x="519808" y="2147631"/>
            <a:chExt cx="1304230" cy="258492"/>
          </a:xfrm>
        </p:grpSpPr>
        <p:sp>
          <p:nvSpPr>
            <p:cNvPr id="51" name="Рисунок 7">
              <a:extLst>
                <a:ext uri="{FF2B5EF4-FFF2-40B4-BE49-F238E27FC236}">
                  <a16:creationId xmlns:a16="http://schemas.microsoft.com/office/drawing/2014/main" id="{2E5A2CC3-7865-17FB-B2E7-4A28412F713F}"/>
                </a:ext>
              </a:extLst>
            </p:cNvPr>
            <p:cNvSpPr/>
            <p:nvPr/>
          </p:nvSpPr>
          <p:spPr>
            <a:xfrm>
              <a:off x="519808"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rgbClr val="006CDC"/>
            </a:solidFill>
            <a:ln w="5358" cap="flat">
              <a:noFill/>
              <a:prstDash val="solid"/>
              <a:miter/>
            </a:ln>
          </p:spPr>
          <p:txBody>
            <a:bodyPr rtlCol="0" anchor="ctr"/>
            <a:lstStyle/>
            <a:p>
              <a:endParaRPr lang="ru-RU" sz="1200">
                <a:latin typeface="ALS Sector Regular" panose="02000000000000000000" pitchFamily="50" charset="0"/>
                <a:cs typeface="ALS Sector Regular" panose="02000000000000000000" pitchFamily="50" charset="0"/>
              </a:endParaRPr>
            </a:p>
          </p:txBody>
        </p:sp>
        <p:sp>
          <p:nvSpPr>
            <p:cNvPr id="52" name="Google Shape;183;g2179697adb8_3_13">
              <a:extLst>
                <a:ext uri="{FF2B5EF4-FFF2-40B4-BE49-F238E27FC236}">
                  <a16:creationId xmlns:a16="http://schemas.microsoft.com/office/drawing/2014/main" id="{32162C06-B126-BA8B-D5AE-1F4C4C185B2F}"/>
                </a:ext>
              </a:extLst>
            </p:cNvPr>
            <p:cNvSpPr txBox="1"/>
            <p:nvPr/>
          </p:nvSpPr>
          <p:spPr>
            <a:xfrm>
              <a:off x="722773" y="2147631"/>
              <a:ext cx="1101265"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rgbClr val="1A1A19"/>
                  </a:solidFill>
                  <a:latin typeface="ALS Sector Regular" panose="02000000000000000000" pitchFamily="50" charset="0"/>
                  <a:cs typeface="ALS Sector Regular" panose="02000000000000000000" pitchFamily="50" charset="0"/>
                </a:rPr>
                <a:t>Текст</a:t>
              </a:r>
            </a:p>
          </p:txBody>
        </p:sp>
      </p:grpSp>
      <p:grpSp>
        <p:nvGrpSpPr>
          <p:cNvPr id="53" name="Группа 52">
            <a:extLst>
              <a:ext uri="{FF2B5EF4-FFF2-40B4-BE49-F238E27FC236}">
                <a16:creationId xmlns:a16="http://schemas.microsoft.com/office/drawing/2014/main" id="{CA127C41-2BC4-956D-4CE8-A3227822568E}"/>
              </a:ext>
            </a:extLst>
          </p:cNvPr>
          <p:cNvGrpSpPr/>
          <p:nvPr/>
        </p:nvGrpSpPr>
        <p:grpSpPr>
          <a:xfrm>
            <a:off x="519808" y="5619500"/>
            <a:ext cx="1304230" cy="258492"/>
            <a:chOff x="519808" y="2147631"/>
            <a:chExt cx="1304230" cy="258492"/>
          </a:xfrm>
        </p:grpSpPr>
        <p:sp>
          <p:nvSpPr>
            <p:cNvPr id="54" name="Рисунок 7">
              <a:extLst>
                <a:ext uri="{FF2B5EF4-FFF2-40B4-BE49-F238E27FC236}">
                  <a16:creationId xmlns:a16="http://schemas.microsoft.com/office/drawing/2014/main" id="{0547184E-427B-8909-6BFA-28C470B5CD93}"/>
                </a:ext>
              </a:extLst>
            </p:cNvPr>
            <p:cNvSpPr/>
            <p:nvPr/>
          </p:nvSpPr>
          <p:spPr>
            <a:xfrm>
              <a:off x="519808"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rgbClr val="006CDC"/>
            </a:solidFill>
            <a:ln w="5358" cap="flat">
              <a:noFill/>
              <a:prstDash val="solid"/>
              <a:miter/>
            </a:ln>
          </p:spPr>
          <p:txBody>
            <a:bodyPr rtlCol="0" anchor="ctr"/>
            <a:lstStyle/>
            <a:p>
              <a:endParaRPr lang="ru-RU" sz="1200">
                <a:latin typeface="ALS Sector Regular" panose="02000000000000000000" pitchFamily="50" charset="0"/>
                <a:cs typeface="ALS Sector Regular" panose="02000000000000000000" pitchFamily="50" charset="0"/>
              </a:endParaRPr>
            </a:p>
          </p:txBody>
        </p:sp>
        <p:sp>
          <p:nvSpPr>
            <p:cNvPr id="55" name="Google Shape;183;g2179697adb8_3_13">
              <a:extLst>
                <a:ext uri="{FF2B5EF4-FFF2-40B4-BE49-F238E27FC236}">
                  <a16:creationId xmlns:a16="http://schemas.microsoft.com/office/drawing/2014/main" id="{068DA5CE-F012-A8A2-588D-805060E70E53}"/>
                </a:ext>
              </a:extLst>
            </p:cNvPr>
            <p:cNvSpPr txBox="1"/>
            <p:nvPr/>
          </p:nvSpPr>
          <p:spPr>
            <a:xfrm>
              <a:off x="722773" y="2147631"/>
              <a:ext cx="1101265"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rgbClr val="1A1A19"/>
                  </a:solidFill>
                  <a:latin typeface="ALS Sector Regular" panose="02000000000000000000" pitchFamily="50" charset="0"/>
                  <a:cs typeface="ALS Sector Regular" panose="02000000000000000000" pitchFamily="50" charset="0"/>
                </a:rPr>
                <a:t>Текст</a:t>
              </a:r>
            </a:p>
          </p:txBody>
        </p:sp>
      </p:grpSp>
      <p:grpSp>
        <p:nvGrpSpPr>
          <p:cNvPr id="56" name="Группа 55">
            <a:extLst>
              <a:ext uri="{FF2B5EF4-FFF2-40B4-BE49-F238E27FC236}">
                <a16:creationId xmlns:a16="http://schemas.microsoft.com/office/drawing/2014/main" id="{9AE34807-9BA1-53DC-3D94-671100AB5CDF}"/>
              </a:ext>
            </a:extLst>
          </p:cNvPr>
          <p:cNvGrpSpPr/>
          <p:nvPr/>
        </p:nvGrpSpPr>
        <p:grpSpPr>
          <a:xfrm>
            <a:off x="519808" y="6212301"/>
            <a:ext cx="1304230" cy="258492"/>
            <a:chOff x="519808" y="2147631"/>
            <a:chExt cx="1304230" cy="258492"/>
          </a:xfrm>
        </p:grpSpPr>
        <p:sp>
          <p:nvSpPr>
            <p:cNvPr id="57" name="Рисунок 7">
              <a:extLst>
                <a:ext uri="{FF2B5EF4-FFF2-40B4-BE49-F238E27FC236}">
                  <a16:creationId xmlns:a16="http://schemas.microsoft.com/office/drawing/2014/main" id="{F3CE1E1E-F625-CC39-1096-5E6F112D8414}"/>
                </a:ext>
              </a:extLst>
            </p:cNvPr>
            <p:cNvSpPr/>
            <p:nvPr/>
          </p:nvSpPr>
          <p:spPr>
            <a:xfrm>
              <a:off x="519808"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rgbClr val="006CDC"/>
            </a:solidFill>
            <a:ln w="5358" cap="flat">
              <a:noFill/>
              <a:prstDash val="solid"/>
              <a:miter/>
            </a:ln>
          </p:spPr>
          <p:txBody>
            <a:bodyPr rtlCol="0" anchor="ctr"/>
            <a:lstStyle/>
            <a:p>
              <a:endParaRPr lang="ru-RU" sz="1200">
                <a:latin typeface="ALS Sector Regular" panose="02000000000000000000" pitchFamily="50" charset="0"/>
                <a:cs typeface="ALS Sector Regular" panose="02000000000000000000" pitchFamily="50" charset="0"/>
              </a:endParaRPr>
            </a:p>
          </p:txBody>
        </p:sp>
        <p:sp>
          <p:nvSpPr>
            <p:cNvPr id="58" name="Google Shape;183;g2179697adb8_3_13">
              <a:extLst>
                <a:ext uri="{FF2B5EF4-FFF2-40B4-BE49-F238E27FC236}">
                  <a16:creationId xmlns:a16="http://schemas.microsoft.com/office/drawing/2014/main" id="{6079CDFD-5A79-F616-6062-66B4923EF717}"/>
                </a:ext>
              </a:extLst>
            </p:cNvPr>
            <p:cNvSpPr txBox="1"/>
            <p:nvPr/>
          </p:nvSpPr>
          <p:spPr>
            <a:xfrm>
              <a:off x="722773" y="2147631"/>
              <a:ext cx="1101265"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rgbClr val="1A1A19"/>
                  </a:solidFill>
                  <a:latin typeface="ALS Sector Regular" panose="02000000000000000000" pitchFamily="50" charset="0"/>
                  <a:cs typeface="ALS Sector Regular" panose="02000000000000000000" pitchFamily="50" charset="0"/>
                </a:rPr>
                <a:t>Текст</a:t>
              </a:r>
            </a:p>
          </p:txBody>
        </p:sp>
      </p:grpSp>
      <p:grpSp>
        <p:nvGrpSpPr>
          <p:cNvPr id="206" name="Группа 205">
            <a:extLst>
              <a:ext uri="{FF2B5EF4-FFF2-40B4-BE49-F238E27FC236}">
                <a16:creationId xmlns:a16="http://schemas.microsoft.com/office/drawing/2014/main" id="{30DE37D0-5293-0109-3B4A-84FB495E4406}"/>
              </a:ext>
            </a:extLst>
          </p:cNvPr>
          <p:cNvGrpSpPr/>
          <p:nvPr/>
        </p:nvGrpSpPr>
        <p:grpSpPr>
          <a:xfrm>
            <a:off x="6753679" y="2728298"/>
            <a:ext cx="3895725" cy="258492"/>
            <a:chOff x="6753679" y="2147631"/>
            <a:chExt cx="3895725" cy="258492"/>
          </a:xfrm>
        </p:grpSpPr>
        <p:sp>
          <p:nvSpPr>
            <p:cNvPr id="207" name="Рисунок 7">
              <a:extLst>
                <a:ext uri="{FF2B5EF4-FFF2-40B4-BE49-F238E27FC236}">
                  <a16:creationId xmlns:a16="http://schemas.microsoft.com/office/drawing/2014/main" id="{12DAD3B2-EBA0-34CC-7196-CCB73934F2D5}"/>
                </a:ext>
              </a:extLst>
            </p:cNvPr>
            <p:cNvSpPr/>
            <p:nvPr/>
          </p:nvSpPr>
          <p:spPr>
            <a:xfrm>
              <a:off x="6753679"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chemeClr val="bg1"/>
            </a:solidFill>
            <a:ln w="5358" cap="flat">
              <a:noFill/>
              <a:prstDash val="solid"/>
              <a:miter/>
            </a:ln>
          </p:spPr>
          <p:txBody>
            <a:bodyPr rtlCol="0" anchor="ctr"/>
            <a:lstStyle/>
            <a:p>
              <a:endParaRPr lang="ru-RU" sz="1200">
                <a:solidFill>
                  <a:srgbClr val="1A1A19"/>
                </a:solidFill>
                <a:latin typeface="ALS Sector Regular" panose="02000000000000000000" pitchFamily="50" charset="0"/>
                <a:cs typeface="ALS Sector Regular" panose="02000000000000000000" pitchFamily="50" charset="0"/>
              </a:endParaRPr>
            </a:p>
          </p:txBody>
        </p:sp>
        <p:sp>
          <p:nvSpPr>
            <p:cNvPr id="208" name="Google Shape;183;g2179697adb8_3_13">
              <a:extLst>
                <a:ext uri="{FF2B5EF4-FFF2-40B4-BE49-F238E27FC236}">
                  <a16:creationId xmlns:a16="http://schemas.microsoft.com/office/drawing/2014/main" id="{D91DC07C-6E94-E0A1-677D-7C73C7779F49}"/>
                </a:ext>
              </a:extLst>
            </p:cNvPr>
            <p:cNvSpPr txBox="1"/>
            <p:nvPr/>
          </p:nvSpPr>
          <p:spPr>
            <a:xfrm>
              <a:off x="6956644" y="2147631"/>
              <a:ext cx="3692760"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chemeClr val="bg1"/>
                  </a:solidFill>
                  <a:latin typeface="ALS Sector Regular" panose="02000000000000000000" pitchFamily="50" charset="0"/>
                  <a:cs typeface="ALS Sector Regular" panose="02000000000000000000" pitchFamily="50" charset="0"/>
                </a:rPr>
                <a:t>Текст</a:t>
              </a:r>
            </a:p>
          </p:txBody>
        </p:sp>
      </p:grpSp>
      <p:grpSp>
        <p:nvGrpSpPr>
          <p:cNvPr id="209" name="Группа 208">
            <a:extLst>
              <a:ext uri="{FF2B5EF4-FFF2-40B4-BE49-F238E27FC236}">
                <a16:creationId xmlns:a16="http://schemas.microsoft.com/office/drawing/2014/main" id="{1AE33211-0795-7F29-1AB1-1521EB289CD0}"/>
              </a:ext>
            </a:extLst>
          </p:cNvPr>
          <p:cNvGrpSpPr/>
          <p:nvPr/>
        </p:nvGrpSpPr>
        <p:grpSpPr>
          <a:xfrm>
            <a:off x="6753679" y="3308965"/>
            <a:ext cx="3895725" cy="258492"/>
            <a:chOff x="6753679" y="2147631"/>
            <a:chExt cx="3895725" cy="258492"/>
          </a:xfrm>
        </p:grpSpPr>
        <p:sp>
          <p:nvSpPr>
            <p:cNvPr id="210" name="Рисунок 7">
              <a:extLst>
                <a:ext uri="{FF2B5EF4-FFF2-40B4-BE49-F238E27FC236}">
                  <a16:creationId xmlns:a16="http://schemas.microsoft.com/office/drawing/2014/main" id="{8615C2A0-0F60-18F0-E134-4E6635556767}"/>
                </a:ext>
              </a:extLst>
            </p:cNvPr>
            <p:cNvSpPr/>
            <p:nvPr/>
          </p:nvSpPr>
          <p:spPr>
            <a:xfrm>
              <a:off x="6753679"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chemeClr val="bg1"/>
            </a:solidFill>
            <a:ln w="5358" cap="flat">
              <a:noFill/>
              <a:prstDash val="solid"/>
              <a:miter/>
            </a:ln>
          </p:spPr>
          <p:txBody>
            <a:bodyPr rtlCol="0" anchor="ctr"/>
            <a:lstStyle/>
            <a:p>
              <a:endParaRPr lang="ru-RU" sz="1200">
                <a:solidFill>
                  <a:srgbClr val="1A1A19"/>
                </a:solidFill>
                <a:latin typeface="ALS Sector Regular" panose="02000000000000000000" pitchFamily="50" charset="0"/>
                <a:cs typeface="ALS Sector Regular" panose="02000000000000000000" pitchFamily="50" charset="0"/>
              </a:endParaRPr>
            </a:p>
          </p:txBody>
        </p:sp>
        <p:sp>
          <p:nvSpPr>
            <p:cNvPr id="211" name="Google Shape;183;g2179697adb8_3_13">
              <a:extLst>
                <a:ext uri="{FF2B5EF4-FFF2-40B4-BE49-F238E27FC236}">
                  <a16:creationId xmlns:a16="http://schemas.microsoft.com/office/drawing/2014/main" id="{4D73606F-DF87-75EA-5251-94A0341465A7}"/>
                </a:ext>
              </a:extLst>
            </p:cNvPr>
            <p:cNvSpPr txBox="1"/>
            <p:nvPr/>
          </p:nvSpPr>
          <p:spPr>
            <a:xfrm>
              <a:off x="6956644" y="2147631"/>
              <a:ext cx="3692760"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chemeClr val="bg1"/>
                  </a:solidFill>
                  <a:latin typeface="ALS Sector Regular" panose="02000000000000000000" pitchFamily="50" charset="0"/>
                  <a:cs typeface="ALS Sector Regular" panose="02000000000000000000" pitchFamily="50" charset="0"/>
                </a:rPr>
                <a:t>Текст</a:t>
              </a:r>
            </a:p>
          </p:txBody>
        </p:sp>
      </p:grpSp>
      <p:grpSp>
        <p:nvGrpSpPr>
          <p:cNvPr id="212" name="Группа 211">
            <a:extLst>
              <a:ext uri="{FF2B5EF4-FFF2-40B4-BE49-F238E27FC236}">
                <a16:creationId xmlns:a16="http://schemas.microsoft.com/office/drawing/2014/main" id="{E2B24C07-376F-05E6-A2C6-07D4BD985A28}"/>
              </a:ext>
            </a:extLst>
          </p:cNvPr>
          <p:cNvGrpSpPr/>
          <p:nvPr/>
        </p:nvGrpSpPr>
        <p:grpSpPr>
          <a:xfrm>
            <a:off x="6753679" y="3889632"/>
            <a:ext cx="3895725" cy="258492"/>
            <a:chOff x="6753679" y="2147631"/>
            <a:chExt cx="3895725" cy="258492"/>
          </a:xfrm>
        </p:grpSpPr>
        <p:sp>
          <p:nvSpPr>
            <p:cNvPr id="213" name="Рисунок 7">
              <a:extLst>
                <a:ext uri="{FF2B5EF4-FFF2-40B4-BE49-F238E27FC236}">
                  <a16:creationId xmlns:a16="http://schemas.microsoft.com/office/drawing/2014/main" id="{CE97BA4F-906A-DFBD-DB76-DF5C63BA41B8}"/>
                </a:ext>
              </a:extLst>
            </p:cNvPr>
            <p:cNvSpPr/>
            <p:nvPr/>
          </p:nvSpPr>
          <p:spPr>
            <a:xfrm>
              <a:off x="6753679"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chemeClr val="bg1"/>
            </a:solidFill>
            <a:ln w="5358" cap="flat">
              <a:noFill/>
              <a:prstDash val="solid"/>
              <a:miter/>
            </a:ln>
          </p:spPr>
          <p:txBody>
            <a:bodyPr rtlCol="0" anchor="ctr"/>
            <a:lstStyle/>
            <a:p>
              <a:endParaRPr lang="ru-RU" sz="1200">
                <a:solidFill>
                  <a:srgbClr val="1A1A19"/>
                </a:solidFill>
                <a:latin typeface="ALS Sector Regular" panose="02000000000000000000" pitchFamily="50" charset="0"/>
                <a:cs typeface="ALS Sector Regular" panose="02000000000000000000" pitchFamily="50" charset="0"/>
              </a:endParaRPr>
            </a:p>
          </p:txBody>
        </p:sp>
        <p:sp>
          <p:nvSpPr>
            <p:cNvPr id="214" name="Google Shape;183;g2179697adb8_3_13">
              <a:extLst>
                <a:ext uri="{FF2B5EF4-FFF2-40B4-BE49-F238E27FC236}">
                  <a16:creationId xmlns:a16="http://schemas.microsoft.com/office/drawing/2014/main" id="{57A009E0-014C-4A4C-59EC-17AF3C9C8177}"/>
                </a:ext>
              </a:extLst>
            </p:cNvPr>
            <p:cNvSpPr txBox="1"/>
            <p:nvPr/>
          </p:nvSpPr>
          <p:spPr>
            <a:xfrm>
              <a:off x="6956644" y="2147631"/>
              <a:ext cx="3692760"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chemeClr val="bg1"/>
                  </a:solidFill>
                  <a:latin typeface="ALS Sector Regular" panose="02000000000000000000" pitchFamily="50" charset="0"/>
                  <a:cs typeface="ALS Sector Regular" panose="02000000000000000000" pitchFamily="50" charset="0"/>
                </a:rPr>
                <a:t>Текст</a:t>
              </a:r>
            </a:p>
          </p:txBody>
        </p:sp>
      </p:grpSp>
      <p:grpSp>
        <p:nvGrpSpPr>
          <p:cNvPr id="216" name="Группа 215">
            <a:extLst>
              <a:ext uri="{FF2B5EF4-FFF2-40B4-BE49-F238E27FC236}">
                <a16:creationId xmlns:a16="http://schemas.microsoft.com/office/drawing/2014/main" id="{08E95ECE-1FFE-03E6-2727-ADBA68813D17}"/>
              </a:ext>
            </a:extLst>
          </p:cNvPr>
          <p:cNvGrpSpPr/>
          <p:nvPr/>
        </p:nvGrpSpPr>
        <p:grpSpPr>
          <a:xfrm>
            <a:off x="6753679" y="4470299"/>
            <a:ext cx="3895725" cy="258492"/>
            <a:chOff x="6753679" y="2147631"/>
            <a:chExt cx="3895725" cy="258492"/>
          </a:xfrm>
        </p:grpSpPr>
        <p:sp>
          <p:nvSpPr>
            <p:cNvPr id="217" name="Рисунок 7">
              <a:extLst>
                <a:ext uri="{FF2B5EF4-FFF2-40B4-BE49-F238E27FC236}">
                  <a16:creationId xmlns:a16="http://schemas.microsoft.com/office/drawing/2014/main" id="{A49AC6CC-2C5D-E584-7662-06027EF39842}"/>
                </a:ext>
              </a:extLst>
            </p:cNvPr>
            <p:cNvSpPr/>
            <p:nvPr/>
          </p:nvSpPr>
          <p:spPr>
            <a:xfrm>
              <a:off x="6753679"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chemeClr val="bg1"/>
            </a:solidFill>
            <a:ln w="5358" cap="flat">
              <a:noFill/>
              <a:prstDash val="solid"/>
              <a:miter/>
            </a:ln>
          </p:spPr>
          <p:txBody>
            <a:bodyPr rtlCol="0" anchor="ctr"/>
            <a:lstStyle/>
            <a:p>
              <a:endParaRPr lang="ru-RU" sz="1200">
                <a:solidFill>
                  <a:srgbClr val="1A1A19"/>
                </a:solidFill>
                <a:latin typeface="ALS Sector Regular" panose="02000000000000000000" pitchFamily="50" charset="0"/>
                <a:cs typeface="ALS Sector Regular" panose="02000000000000000000" pitchFamily="50" charset="0"/>
              </a:endParaRPr>
            </a:p>
          </p:txBody>
        </p:sp>
        <p:sp>
          <p:nvSpPr>
            <p:cNvPr id="218" name="Google Shape;183;g2179697adb8_3_13">
              <a:extLst>
                <a:ext uri="{FF2B5EF4-FFF2-40B4-BE49-F238E27FC236}">
                  <a16:creationId xmlns:a16="http://schemas.microsoft.com/office/drawing/2014/main" id="{D9B27A94-1AA6-965F-A89C-28BF49ABA858}"/>
                </a:ext>
              </a:extLst>
            </p:cNvPr>
            <p:cNvSpPr txBox="1"/>
            <p:nvPr/>
          </p:nvSpPr>
          <p:spPr>
            <a:xfrm>
              <a:off x="6956644" y="2147631"/>
              <a:ext cx="3692760"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chemeClr val="bg1"/>
                  </a:solidFill>
                  <a:latin typeface="ALS Sector Regular" panose="02000000000000000000" pitchFamily="50" charset="0"/>
                  <a:cs typeface="ALS Sector Regular" panose="02000000000000000000" pitchFamily="50" charset="0"/>
                </a:rPr>
                <a:t>Текст</a:t>
              </a:r>
            </a:p>
          </p:txBody>
        </p:sp>
      </p:grpSp>
      <p:grpSp>
        <p:nvGrpSpPr>
          <p:cNvPr id="219" name="Группа 218">
            <a:extLst>
              <a:ext uri="{FF2B5EF4-FFF2-40B4-BE49-F238E27FC236}">
                <a16:creationId xmlns:a16="http://schemas.microsoft.com/office/drawing/2014/main" id="{FCE21B80-9A8E-968D-8B9A-A43F92B082BA}"/>
              </a:ext>
            </a:extLst>
          </p:cNvPr>
          <p:cNvGrpSpPr/>
          <p:nvPr/>
        </p:nvGrpSpPr>
        <p:grpSpPr>
          <a:xfrm>
            <a:off x="6753679" y="5050966"/>
            <a:ext cx="3895725" cy="258492"/>
            <a:chOff x="6753679" y="2147631"/>
            <a:chExt cx="3895725" cy="258492"/>
          </a:xfrm>
        </p:grpSpPr>
        <p:sp>
          <p:nvSpPr>
            <p:cNvPr id="221" name="Рисунок 7">
              <a:extLst>
                <a:ext uri="{FF2B5EF4-FFF2-40B4-BE49-F238E27FC236}">
                  <a16:creationId xmlns:a16="http://schemas.microsoft.com/office/drawing/2014/main" id="{3816E7D5-1703-31F5-1665-540206B586F2}"/>
                </a:ext>
              </a:extLst>
            </p:cNvPr>
            <p:cNvSpPr/>
            <p:nvPr/>
          </p:nvSpPr>
          <p:spPr>
            <a:xfrm>
              <a:off x="6753679"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chemeClr val="bg1"/>
            </a:solidFill>
            <a:ln w="5358" cap="flat">
              <a:noFill/>
              <a:prstDash val="solid"/>
              <a:miter/>
            </a:ln>
          </p:spPr>
          <p:txBody>
            <a:bodyPr rtlCol="0" anchor="ctr"/>
            <a:lstStyle/>
            <a:p>
              <a:endParaRPr lang="ru-RU" sz="1200">
                <a:solidFill>
                  <a:srgbClr val="1A1A19"/>
                </a:solidFill>
                <a:latin typeface="ALS Sector Regular" panose="02000000000000000000" pitchFamily="50" charset="0"/>
                <a:cs typeface="ALS Sector Regular" panose="02000000000000000000" pitchFamily="50" charset="0"/>
              </a:endParaRPr>
            </a:p>
          </p:txBody>
        </p:sp>
        <p:sp>
          <p:nvSpPr>
            <p:cNvPr id="222" name="Google Shape;183;g2179697adb8_3_13">
              <a:extLst>
                <a:ext uri="{FF2B5EF4-FFF2-40B4-BE49-F238E27FC236}">
                  <a16:creationId xmlns:a16="http://schemas.microsoft.com/office/drawing/2014/main" id="{5843E960-2D84-0FAC-4BDD-9EB7D60CBF95}"/>
                </a:ext>
              </a:extLst>
            </p:cNvPr>
            <p:cNvSpPr txBox="1"/>
            <p:nvPr/>
          </p:nvSpPr>
          <p:spPr>
            <a:xfrm>
              <a:off x="6956644" y="2147631"/>
              <a:ext cx="3692760"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chemeClr val="bg1"/>
                  </a:solidFill>
                  <a:latin typeface="ALS Sector Regular" panose="02000000000000000000" pitchFamily="50" charset="0"/>
                  <a:cs typeface="ALS Sector Regular" panose="02000000000000000000" pitchFamily="50" charset="0"/>
                </a:rPr>
                <a:t>Текст</a:t>
              </a:r>
            </a:p>
          </p:txBody>
        </p:sp>
      </p:grpSp>
      <p:grpSp>
        <p:nvGrpSpPr>
          <p:cNvPr id="223" name="Группа 222">
            <a:extLst>
              <a:ext uri="{FF2B5EF4-FFF2-40B4-BE49-F238E27FC236}">
                <a16:creationId xmlns:a16="http://schemas.microsoft.com/office/drawing/2014/main" id="{2D24BC83-FD28-4CA8-FC74-0B387F2AED40}"/>
              </a:ext>
            </a:extLst>
          </p:cNvPr>
          <p:cNvGrpSpPr/>
          <p:nvPr/>
        </p:nvGrpSpPr>
        <p:grpSpPr>
          <a:xfrm>
            <a:off x="6753679" y="5631633"/>
            <a:ext cx="3895725" cy="258492"/>
            <a:chOff x="6753679" y="2147631"/>
            <a:chExt cx="3895725" cy="258492"/>
          </a:xfrm>
        </p:grpSpPr>
        <p:sp>
          <p:nvSpPr>
            <p:cNvPr id="224" name="Рисунок 7">
              <a:extLst>
                <a:ext uri="{FF2B5EF4-FFF2-40B4-BE49-F238E27FC236}">
                  <a16:creationId xmlns:a16="http://schemas.microsoft.com/office/drawing/2014/main" id="{A14589CF-4BD4-E5C0-2348-D8B2A687059A}"/>
                </a:ext>
              </a:extLst>
            </p:cNvPr>
            <p:cNvSpPr/>
            <p:nvPr/>
          </p:nvSpPr>
          <p:spPr>
            <a:xfrm>
              <a:off x="6753679"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chemeClr val="bg1"/>
            </a:solidFill>
            <a:ln w="5358" cap="flat">
              <a:noFill/>
              <a:prstDash val="solid"/>
              <a:miter/>
            </a:ln>
          </p:spPr>
          <p:txBody>
            <a:bodyPr rtlCol="0" anchor="ctr"/>
            <a:lstStyle/>
            <a:p>
              <a:endParaRPr lang="ru-RU" sz="1200">
                <a:solidFill>
                  <a:srgbClr val="1A1A19"/>
                </a:solidFill>
                <a:latin typeface="ALS Sector Regular" panose="02000000000000000000" pitchFamily="50" charset="0"/>
                <a:cs typeface="ALS Sector Regular" panose="02000000000000000000" pitchFamily="50" charset="0"/>
              </a:endParaRPr>
            </a:p>
          </p:txBody>
        </p:sp>
        <p:sp>
          <p:nvSpPr>
            <p:cNvPr id="225" name="Google Shape;183;g2179697adb8_3_13">
              <a:extLst>
                <a:ext uri="{FF2B5EF4-FFF2-40B4-BE49-F238E27FC236}">
                  <a16:creationId xmlns:a16="http://schemas.microsoft.com/office/drawing/2014/main" id="{CE10B17D-8AC3-18EE-2C6A-51E628F2CF99}"/>
                </a:ext>
              </a:extLst>
            </p:cNvPr>
            <p:cNvSpPr txBox="1"/>
            <p:nvPr/>
          </p:nvSpPr>
          <p:spPr>
            <a:xfrm>
              <a:off x="6956644" y="2147631"/>
              <a:ext cx="3692760"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chemeClr val="bg1"/>
                  </a:solidFill>
                  <a:latin typeface="ALS Sector Regular" panose="02000000000000000000" pitchFamily="50" charset="0"/>
                  <a:cs typeface="ALS Sector Regular" panose="02000000000000000000" pitchFamily="50" charset="0"/>
                </a:rPr>
                <a:t>Текст</a:t>
              </a:r>
            </a:p>
          </p:txBody>
        </p:sp>
      </p:grpSp>
      <p:grpSp>
        <p:nvGrpSpPr>
          <p:cNvPr id="231" name="Группа 230">
            <a:extLst>
              <a:ext uri="{FF2B5EF4-FFF2-40B4-BE49-F238E27FC236}">
                <a16:creationId xmlns:a16="http://schemas.microsoft.com/office/drawing/2014/main" id="{A4600992-B70C-8F43-76E3-D619E9C5EAD8}"/>
              </a:ext>
            </a:extLst>
          </p:cNvPr>
          <p:cNvGrpSpPr/>
          <p:nvPr/>
        </p:nvGrpSpPr>
        <p:grpSpPr>
          <a:xfrm>
            <a:off x="6753679" y="6212301"/>
            <a:ext cx="3895725" cy="258492"/>
            <a:chOff x="6753679" y="2147631"/>
            <a:chExt cx="3895725" cy="258492"/>
          </a:xfrm>
        </p:grpSpPr>
        <p:sp>
          <p:nvSpPr>
            <p:cNvPr id="234" name="Рисунок 7">
              <a:extLst>
                <a:ext uri="{FF2B5EF4-FFF2-40B4-BE49-F238E27FC236}">
                  <a16:creationId xmlns:a16="http://schemas.microsoft.com/office/drawing/2014/main" id="{83BAA1F6-1B1D-60B9-4817-76A568778873}"/>
                </a:ext>
              </a:extLst>
            </p:cNvPr>
            <p:cNvSpPr/>
            <p:nvPr/>
          </p:nvSpPr>
          <p:spPr>
            <a:xfrm>
              <a:off x="6753679" y="2200916"/>
              <a:ext cx="154185" cy="154185"/>
            </a:xfrm>
            <a:custGeom>
              <a:avLst/>
              <a:gdLst>
                <a:gd name="connsiteX0" fmla="*/ 77093 w 154185"/>
                <a:gd name="connsiteY0" fmla="*/ 154186 h 154185"/>
                <a:gd name="connsiteX1" fmla="*/ 0 w 154185"/>
                <a:gd name="connsiteY1" fmla="*/ 77093 h 154185"/>
                <a:gd name="connsiteX2" fmla="*/ 77093 w 154185"/>
                <a:gd name="connsiteY2" fmla="*/ 0 h 154185"/>
                <a:gd name="connsiteX3" fmla="*/ 154186 w 154185"/>
                <a:gd name="connsiteY3" fmla="*/ 77093 h 154185"/>
                <a:gd name="connsiteX4" fmla="*/ 77093 w 154185"/>
                <a:gd name="connsiteY4" fmla="*/ 154186 h 154185"/>
                <a:gd name="connsiteX5" fmla="*/ 77093 w 154185"/>
                <a:gd name="connsiteY5" fmla="*/ 11013 h 154185"/>
                <a:gd name="connsiteX6" fmla="*/ 11013 w 154185"/>
                <a:gd name="connsiteY6" fmla="*/ 77093 h 154185"/>
                <a:gd name="connsiteX7" fmla="*/ 77093 w 154185"/>
                <a:gd name="connsiteY7" fmla="*/ 143172 h 154185"/>
                <a:gd name="connsiteX8" fmla="*/ 143172 w 154185"/>
                <a:gd name="connsiteY8" fmla="*/ 77093 h 154185"/>
                <a:gd name="connsiteX9" fmla="*/ 77093 w 154185"/>
                <a:gd name="connsiteY9" fmla="*/ 11013 h 154185"/>
                <a:gd name="connsiteX10" fmla="*/ 77093 w 154185"/>
                <a:gd name="connsiteY10" fmla="*/ 121146 h 154185"/>
                <a:gd name="connsiteX11" fmla="*/ 33040 w 154185"/>
                <a:gd name="connsiteY11" fmla="*/ 77093 h 154185"/>
                <a:gd name="connsiteX12" fmla="*/ 77093 w 154185"/>
                <a:gd name="connsiteY12" fmla="*/ 33040 h 154185"/>
                <a:gd name="connsiteX13" fmla="*/ 121146 w 154185"/>
                <a:gd name="connsiteY13" fmla="*/ 77093 h 154185"/>
                <a:gd name="connsiteX14" fmla="*/ 77093 w 154185"/>
                <a:gd name="connsiteY14" fmla="*/ 121146 h 154185"/>
                <a:gd name="connsiteX15" fmla="*/ 77093 w 154185"/>
                <a:gd name="connsiteY15" fmla="*/ 44053 h 154185"/>
                <a:gd name="connsiteX16" fmla="*/ 44053 w 154185"/>
                <a:gd name="connsiteY16" fmla="*/ 77093 h 154185"/>
                <a:gd name="connsiteX17" fmla="*/ 77093 w 154185"/>
                <a:gd name="connsiteY17" fmla="*/ 110133 h 154185"/>
                <a:gd name="connsiteX18" fmla="*/ 110133 w 154185"/>
                <a:gd name="connsiteY18" fmla="*/ 77093 h 154185"/>
                <a:gd name="connsiteX19" fmla="*/ 77093 w 154185"/>
                <a:gd name="connsiteY19" fmla="*/ 44053 h 154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185" h="154185">
                  <a:moveTo>
                    <a:pt x="77093" y="154186"/>
                  </a:moveTo>
                  <a:cubicBezTo>
                    <a:pt x="34516" y="154186"/>
                    <a:pt x="0" y="119670"/>
                    <a:pt x="0" y="77093"/>
                  </a:cubicBezTo>
                  <a:cubicBezTo>
                    <a:pt x="0" y="34516"/>
                    <a:pt x="34516" y="0"/>
                    <a:pt x="77093" y="0"/>
                  </a:cubicBezTo>
                  <a:cubicBezTo>
                    <a:pt x="119670" y="0"/>
                    <a:pt x="154186" y="34516"/>
                    <a:pt x="154186" y="77093"/>
                  </a:cubicBezTo>
                  <a:cubicBezTo>
                    <a:pt x="154138" y="119650"/>
                    <a:pt x="119650" y="154138"/>
                    <a:pt x="77093" y="154186"/>
                  </a:cubicBezTo>
                  <a:close/>
                  <a:moveTo>
                    <a:pt x="77093" y="11013"/>
                  </a:moveTo>
                  <a:cubicBezTo>
                    <a:pt x="40598" y="11013"/>
                    <a:pt x="11013" y="40598"/>
                    <a:pt x="11013" y="77093"/>
                  </a:cubicBezTo>
                  <a:cubicBezTo>
                    <a:pt x="11013" y="113587"/>
                    <a:pt x="40598" y="143172"/>
                    <a:pt x="77093" y="143172"/>
                  </a:cubicBezTo>
                  <a:cubicBezTo>
                    <a:pt x="113587" y="143172"/>
                    <a:pt x="143172" y="113587"/>
                    <a:pt x="143172" y="77093"/>
                  </a:cubicBezTo>
                  <a:cubicBezTo>
                    <a:pt x="143132" y="40615"/>
                    <a:pt x="113570" y="11054"/>
                    <a:pt x="77093" y="11013"/>
                  </a:cubicBezTo>
                  <a:close/>
                  <a:moveTo>
                    <a:pt x="77093" y="121146"/>
                  </a:moveTo>
                  <a:cubicBezTo>
                    <a:pt x="52763" y="121146"/>
                    <a:pt x="33040" y="101423"/>
                    <a:pt x="33040" y="77093"/>
                  </a:cubicBezTo>
                  <a:cubicBezTo>
                    <a:pt x="33040" y="52763"/>
                    <a:pt x="52763" y="33040"/>
                    <a:pt x="77093" y="33040"/>
                  </a:cubicBezTo>
                  <a:cubicBezTo>
                    <a:pt x="101423" y="33040"/>
                    <a:pt x="121146" y="52763"/>
                    <a:pt x="121146" y="77093"/>
                  </a:cubicBezTo>
                  <a:cubicBezTo>
                    <a:pt x="121118" y="101411"/>
                    <a:pt x="101411" y="121118"/>
                    <a:pt x="77093" y="121146"/>
                  </a:cubicBezTo>
                  <a:close/>
                  <a:moveTo>
                    <a:pt x="77093" y="44053"/>
                  </a:moveTo>
                  <a:cubicBezTo>
                    <a:pt x="58845" y="44053"/>
                    <a:pt x="44053" y="58845"/>
                    <a:pt x="44053" y="77093"/>
                  </a:cubicBezTo>
                  <a:cubicBezTo>
                    <a:pt x="44053" y="95340"/>
                    <a:pt x="58845" y="110133"/>
                    <a:pt x="77093" y="110133"/>
                  </a:cubicBezTo>
                  <a:cubicBezTo>
                    <a:pt x="95340" y="110133"/>
                    <a:pt x="110133" y="95340"/>
                    <a:pt x="110133" y="77093"/>
                  </a:cubicBezTo>
                  <a:cubicBezTo>
                    <a:pt x="110113" y="58854"/>
                    <a:pt x="95332" y="44073"/>
                    <a:pt x="77093" y="44053"/>
                  </a:cubicBezTo>
                  <a:close/>
                </a:path>
              </a:pathLst>
            </a:custGeom>
            <a:solidFill>
              <a:schemeClr val="bg1"/>
            </a:solidFill>
            <a:ln w="5358" cap="flat">
              <a:noFill/>
              <a:prstDash val="solid"/>
              <a:miter/>
            </a:ln>
          </p:spPr>
          <p:txBody>
            <a:bodyPr rtlCol="0" anchor="ctr"/>
            <a:lstStyle/>
            <a:p>
              <a:endParaRPr lang="ru-RU" sz="1200">
                <a:solidFill>
                  <a:srgbClr val="1A1A19"/>
                </a:solidFill>
                <a:latin typeface="ALS Sector Regular" panose="02000000000000000000" pitchFamily="50" charset="0"/>
                <a:cs typeface="ALS Sector Regular" panose="02000000000000000000" pitchFamily="50" charset="0"/>
              </a:endParaRPr>
            </a:p>
          </p:txBody>
        </p:sp>
        <p:sp>
          <p:nvSpPr>
            <p:cNvPr id="237" name="Google Shape;183;g2179697adb8_3_13">
              <a:extLst>
                <a:ext uri="{FF2B5EF4-FFF2-40B4-BE49-F238E27FC236}">
                  <a16:creationId xmlns:a16="http://schemas.microsoft.com/office/drawing/2014/main" id="{D7069DF3-48BD-C18E-ACC8-6EF82BCBE13A}"/>
                </a:ext>
              </a:extLst>
            </p:cNvPr>
            <p:cNvSpPr txBox="1"/>
            <p:nvPr/>
          </p:nvSpPr>
          <p:spPr>
            <a:xfrm>
              <a:off x="6956644" y="2147631"/>
              <a:ext cx="3692760" cy="258492"/>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ru-RU" sz="1200" dirty="0">
                  <a:solidFill>
                    <a:schemeClr val="bg1"/>
                  </a:solidFill>
                  <a:latin typeface="ALS Sector Regular" panose="02000000000000000000" pitchFamily="50" charset="0"/>
                  <a:cs typeface="ALS Sector Regular" panose="02000000000000000000" pitchFamily="50" charset="0"/>
                </a:rPr>
                <a:t>Текст</a:t>
              </a:r>
            </a:p>
          </p:txBody>
        </p:sp>
      </p:grpSp>
      <p:pic>
        <p:nvPicPr>
          <p:cNvPr id="14" name="Рисунок 13">
            <a:extLst>
              <a:ext uri="{FF2B5EF4-FFF2-40B4-BE49-F238E27FC236}">
                <a16:creationId xmlns:a16="http://schemas.microsoft.com/office/drawing/2014/main" id="{5A278ED3-22BF-1EBF-1B6F-5681B0E538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30463" y="458172"/>
            <a:ext cx="345600" cy="345600"/>
          </a:xfrm>
          <a:prstGeom prst="rect">
            <a:avLst/>
          </a:prstGeom>
        </p:spPr>
      </p:pic>
      <p:pic>
        <p:nvPicPr>
          <p:cNvPr id="15" name="Рисунок 14" descr="Изображение выглядит как текст&#10;&#10;Автоматически созданное описание">
            <a:extLst>
              <a:ext uri="{FF2B5EF4-FFF2-40B4-BE49-F238E27FC236}">
                <a16:creationId xmlns:a16="http://schemas.microsoft.com/office/drawing/2014/main" id="{EF524083-D753-7E66-2B51-7792E1C056D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65373" y="407410"/>
            <a:ext cx="422893" cy="4248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Прямая соединительная линия 30">
            <a:extLst>
              <a:ext uri="{FF2B5EF4-FFF2-40B4-BE49-F238E27FC236}">
                <a16:creationId xmlns:a16="http://schemas.microsoft.com/office/drawing/2014/main" id="{588A3646-6498-8A2B-FBFC-D353546EADD9}"/>
              </a:ext>
            </a:extLst>
          </p:cNvPr>
          <p:cNvCxnSpPr>
            <a:cxnSpLocks/>
          </p:cNvCxnSpPr>
          <p:nvPr/>
        </p:nvCxnSpPr>
        <p:spPr>
          <a:xfrm>
            <a:off x="514031" y="3946223"/>
            <a:ext cx="5409546" cy="0"/>
          </a:xfrm>
          <a:prstGeom prst="line">
            <a:avLst/>
          </a:prstGeom>
          <a:ln w="57150">
            <a:solidFill>
              <a:srgbClr val="006CDC"/>
            </a:solidFill>
          </a:ln>
        </p:spPr>
        <p:style>
          <a:lnRef idx="1">
            <a:schemeClr val="accent1"/>
          </a:lnRef>
          <a:fillRef idx="0">
            <a:schemeClr val="accent1"/>
          </a:fillRef>
          <a:effectRef idx="0">
            <a:schemeClr val="accent1"/>
          </a:effectRef>
          <a:fontRef idx="minor">
            <a:schemeClr val="tx1"/>
          </a:fontRef>
        </p:style>
      </p:cxnSp>
      <p:cxnSp>
        <p:nvCxnSpPr>
          <p:cNvPr id="1063" name="Прямая соединительная линия 1062">
            <a:extLst>
              <a:ext uri="{FF2B5EF4-FFF2-40B4-BE49-F238E27FC236}">
                <a16:creationId xmlns:a16="http://schemas.microsoft.com/office/drawing/2014/main" id="{58BC725E-4810-C6CD-EC5A-C4B8F528A26F}"/>
              </a:ext>
            </a:extLst>
          </p:cNvPr>
          <p:cNvCxnSpPr>
            <a:cxnSpLocks/>
          </p:cNvCxnSpPr>
          <p:nvPr/>
        </p:nvCxnSpPr>
        <p:spPr>
          <a:xfrm>
            <a:off x="6239760" y="3946223"/>
            <a:ext cx="5439600" cy="0"/>
          </a:xfrm>
          <a:prstGeom prst="line">
            <a:avLst/>
          </a:prstGeom>
          <a:ln w="57150">
            <a:solidFill>
              <a:srgbClr val="006CDC"/>
            </a:solidFill>
          </a:ln>
        </p:spPr>
        <p:style>
          <a:lnRef idx="1">
            <a:schemeClr val="accent1"/>
          </a:lnRef>
          <a:fillRef idx="0">
            <a:schemeClr val="accent1"/>
          </a:fillRef>
          <a:effectRef idx="0">
            <a:schemeClr val="accent1"/>
          </a:effectRef>
          <a:fontRef idx="minor">
            <a:schemeClr val="tx1"/>
          </a:fontRef>
        </p:style>
      </p:cxnSp>
      <p:cxnSp>
        <p:nvCxnSpPr>
          <p:cNvPr id="1087" name="Прямая соединительная линия 1086">
            <a:extLst>
              <a:ext uri="{FF2B5EF4-FFF2-40B4-BE49-F238E27FC236}">
                <a16:creationId xmlns:a16="http://schemas.microsoft.com/office/drawing/2014/main" id="{0FAFA6B3-184B-6D59-0870-DAF839DE5F20}"/>
              </a:ext>
            </a:extLst>
          </p:cNvPr>
          <p:cNvCxnSpPr>
            <a:cxnSpLocks/>
          </p:cNvCxnSpPr>
          <p:nvPr/>
        </p:nvCxnSpPr>
        <p:spPr>
          <a:xfrm>
            <a:off x="6239760" y="6230915"/>
            <a:ext cx="5439600" cy="0"/>
          </a:xfrm>
          <a:prstGeom prst="line">
            <a:avLst/>
          </a:prstGeom>
          <a:ln w="57150">
            <a:solidFill>
              <a:srgbClr val="006CDC"/>
            </a:solidFill>
          </a:ln>
        </p:spPr>
        <p:style>
          <a:lnRef idx="1">
            <a:schemeClr val="accent1"/>
          </a:lnRef>
          <a:fillRef idx="0">
            <a:schemeClr val="accent1"/>
          </a:fillRef>
          <a:effectRef idx="0">
            <a:schemeClr val="accent1"/>
          </a:effectRef>
          <a:fontRef idx="minor">
            <a:schemeClr val="tx1"/>
          </a:fontRef>
        </p:style>
      </p:cxnSp>
      <p:sp>
        <p:nvSpPr>
          <p:cNvPr id="1117" name="TextBox 1116">
            <a:extLst>
              <a:ext uri="{FF2B5EF4-FFF2-40B4-BE49-F238E27FC236}">
                <a16:creationId xmlns:a16="http://schemas.microsoft.com/office/drawing/2014/main" id="{3162DB6C-FB08-A983-47B9-505200F171FC}"/>
              </a:ext>
            </a:extLst>
          </p:cNvPr>
          <p:cNvSpPr txBox="1"/>
          <p:nvPr/>
        </p:nvSpPr>
        <p:spPr>
          <a:xfrm>
            <a:off x="851157" y="1468012"/>
            <a:ext cx="10636245" cy="313932"/>
          </a:xfrm>
          <a:prstGeom prst="rect">
            <a:avLst/>
          </a:prstGeom>
          <a:noFill/>
        </p:spPr>
        <p:txBody>
          <a:bodyPr wrap="none" rtlCol="0">
            <a:spAutoFit/>
          </a:bodyPr>
          <a:lstStyle/>
          <a:p>
            <a:pPr>
              <a:lnSpc>
                <a:spcPct val="90000"/>
              </a:lnSpc>
            </a:pPr>
            <a:r>
              <a:rPr lang="ru-RU" sz="1600" dirty="0">
                <a:solidFill>
                  <a:srgbClr val="006CDC"/>
                </a:solidFill>
                <a:latin typeface="ALS Sector Bold" panose="02000000000000000000" pitchFamily="50" charset="0"/>
                <a:cs typeface="ALS Sector Regular" panose="02000000000000000000" pitchFamily="50" charset="0"/>
              </a:rPr>
              <a:t>Подзаголовок</a:t>
            </a:r>
            <a:r>
              <a:rPr lang="ru-RU" sz="1600" dirty="0">
                <a:solidFill>
                  <a:srgbClr val="1A1A19"/>
                </a:solidFill>
                <a:latin typeface="ALS Sector Bold" panose="02000000000000000000" pitchFamily="50" charset="0"/>
                <a:cs typeface="ALS Sector Regular" panose="02000000000000000000" pitchFamily="50" charset="0"/>
              </a:rPr>
              <a:t>, детализирующий происходящее на слайде/устанавливающий какие-либо параметры</a:t>
            </a:r>
          </a:p>
        </p:txBody>
      </p:sp>
      <p:grpSp>
        <p:nvGrpSpPr>
          <p:cNvPr id="9" name="Рисунок 1118">
            <a:extLst>
              <a:ext uri="{FF2B5EF4-FFF2-40B4-BE49-F238E27FC236}">
                <a16:creationId xmlns:a16="http://schemas.microsoft.com/office/drawing/2014/main" id="{73D97211-460D-908B-1241-4852649DA062}"/>
              </a:ext>
            </a:extLst>
          </p:cNvPr>
          <p:cNvGrpSpPr/>
          <p:nvPr/>
        </p:nvGrpSpPr>
        <p:grpSpPr>
          <a:xfrm>
            <a:off x="516501" y="1478432"/>
            <a:ext cx="293054" cy="293092"/>
            <a:chOff x="2849565" y="181711"/>
            <a:chExt cx="6492868" cy="6493722"/>
          </a:xfrm>
          <a:gradFill flip="none" rotWithShape="1">
            <a:gsLst>
              <a:gs pos="0">
                <a:srgbClr val="00B8FF"/>
              </a:gs>
              <a:gs pos="100000">
                <a:srgbClr val="54FF9F"/>
              </a:gs>
            </a:gsLst>
            <a:lin ang="18900000" scaled="1"/>
            <a:tileRect/>
          </a:gradFill>
        </p:grpSpPr>
        <p:sp>
          <p:nvSpPr>
            <p:cNvPr id="1121" name="Полилиния: фигура 1120">
              <a:extLst>
                <a:ext uri="{FF2B5EF4-FFF2-40B4-BE49-F238E27FC236}">
                  <a16:creationId xmlns:a16="http://schemas.microsoft.com/office/drawing/2014/main" id="{45F85A5A-C87A-E4E5-49E7-C670776AC565}"/>
                </a:ext>
              </a:extLst>
            </p:cNvPr>
            <p:cNvSpPr/>
            <p:nvPr/>
          </p:nvSpPr>
          <p:spPr>
            <a:xfrm flipV="1">
              <a:off x="2849565" y="181711"/>
              <a:ext cx="6492868" cy="6493722"/>
            </a:xfrm>
            <a:custGeom>
              <a:avLst/>
              <a:gdLst>
                <a:gd name="connsiteX0" fmla="*/ 2942994 w 6492868"/>
                <a:gd name="connsiteY0" fmla="*/ 6484212 h 6493722"/>
                <a:gd name="connsiteX1" fmla="*/ 946849 w 6492868"/>
                <a:gd name="connsiteY1" fmla="*/ 5543953 h 6493722"/>
                <a:gd name="connsiteX2" fmla="*/ 20567 w 6492868"/>
                <a:gd name="connsiteY2" fmla="*/ 3688847 h 6493722"/>
                <a:gd name="connsiteX3" fmla="*/ 20567 w 6492868"/>
                <a:gd name="connsiteY3" fmla="*/ 2799413 h 6493722"/>
                <a:gd name="connsiteX4" fmla="*/ 944308 w 6492868"/>
                <a:gd name="connsiteY4" fmla="*/ 946849 h 6493722"/>
                <a:gd name="connsiteX5" fmla="*/ 2799413 w 6492868"/>
                <a:gd name="connsiteY5" fmla="*/ 20567 h 6493722"/>
                <a:gd name="connsiteX6" fmla="*/ 3688848 w 6492868"/>
                <a:gd name="connsiteY6" fmla="*/ 20567 h 6493722"/>
                <a:gd name="connsiteX7" fmla="*/ 5541412 w 6492868"/>
                <a:gd name="connsiteY7" fmla="*/ 944308 h 6493722"/>
                <a:gd name="connsiteX8" fmla="*/ 6467694 w 6492868"/>
                <a:gd name="connsiteY8" fmla="*/ 2799413 h 6493722"/>
                <a:gd name="connsiteX9" fmla="*/ 6467694 w 6492868"/>
                <a:gd name="connsiteY9" fmla="*/ 3688847 h 6493722"/>
                <a:gd name="connsiteX10" fmla="*/ 5543953 w 6492868"/>
                <a:gd name="connsiteY10" fmla="*/ 5541411 h 6493722"/>
                <a:gd name="connsiteX11" fmla="*/ 3701554 w 6492868"/>
                <a:gd name="connsiteY11" fmla="*/ 6465152 h 6493722"/>
                <a:gd name="connsiteX12" fmla="*/ 2942994 w 6492868"/>
                <a:gd name="connsiteY12" fmla="*/ 6484212 h 6493722"/>
                <a:gd name="connsiteX13" fmla="*/ 3657082 w 6492868"/>
                <a:gd name="connsiteY13" fmla="*/ 5956904 h 6493722"/>
                <a:gd name="connsiteX14" fmla="*/ 5181826 w 6492868"/>
                <a:gd name="connsiteY14" fmla="*/ 5181826 h 6493722"/>
                <a:gd name="connsiteX15" fmla="*/ 5959446 w 6492868"/>
                <a:gd name="connsiteY15" fmla="*/ 3644375 h 6493722"/>
                <a:gd name="connsiteX16" fmla="*/ 5981046 w 6492868"/>
                <a:gd name="connsiteY16" fmla="*/ 3244130 h 6493722"/>
                <a:gd name="connsiteX17" fmla="*/ 5959446 w 6492868"/>
                <a:gd name="connsiteY17" fmla="*/ 2843885 h 6493722"/>
                <a:gd name="connsiteX18" fmla="*/ 5181826 w 6492868"/>
                <a:gd name="connsiteY18" fmla="*/ 1306434 h 6493722"/>
                <a:gd name="connsiteX19" fmla="*/ 3644376 w 6492868"/>
                <a:gd name="connsiteY19" fmla="*/ 528815 h 6493722"/>
                <a:gd name="connsiteX20" fmla="*/ 2843885 w 6492868"/>
                <a:gd name="connsiteY20" fmla="*/ 528815 h 6493722"/>
                <a:gd name="connsiteX21" fmla="*/ 1306435 w 6492868"/>
                <a:gd name="connsiteY21" fmla="*/ 1306434 h 6493722"/>
                <a:gd name="connsiteX22" fmla="*/ 528815 w 6492868"/>
                <a:gd name="connsiteY22" fmla="*/ 2843885 h 6493722"/>
                <a:gd name="connsiteX23" fmla="*/ 528815 w 6492868"/>
                <a:gd name="connsiteY23" fmla="*/ 3644375 h 6493722"/>
                <a:gd name="connsiteX24" fmla="*/ 1306435 w 6492868"/>
                <a:gd name="connsiteY24" fmla="*/ 5181826 h 6493722"/>
                <a:gd name="connsiteX25" fmla="*/ 3021772 w 6492868"/>
                <a:gd name="connsiteY25" fmla="*/ 5981046 h 6493722"/>
                <a:gd name="connsiteX26" fmla="*/ 3657082 w 6492868"/>
                <a:gd name="connsiteY26" fmla="*/ 5956904 h 6493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492868" h="6493722">
                  <a:moveTo>
                    <a:pt x="2942994" y="6484212"/>
                  </a:moveTo>
                  <a:cubicBezTo>
                    <a:pt x="2183163" y="6410516"/>
                    <a:pt x="1486863" y="6082696"/>
                    <a:pt x="946849" y="5543953"/>
                  </a:cubicBezTo>
                  <a:cubicBezTo>
                    <a:pt x="442413" y="5039517"/>
                    <a:pt x="133652" y="4423266"/>
                    <a:pt x="20567" y="3688847"/>
                  </a:cubicBezTo>
                  <a:cubicBezTo>
                    <a:pt x="-9928" y="3484277"/>
                    <a:pt x="-9928" y="3003983"/>
                    <a:pt x="20567" y="2799413"/>
                  </a:cubicBezTo>
                  <a:cubicBezTo>
                    <a:pt x="133652" y="2066265"/>
                    <a:pt x="439872" y="1453826"/>
                    <a:pt x="944308" y="946849"/>
                  </a:cubicBezTo>
                  <a:cubicBezTo>
                    <a:pt x="1448744" y="442413"/>
                    <a:pt x="2064995" y="133652"/>
                    <a:pt x="2799413" y="20567"/>
                  </a:cubicBezTo>
                  <a:cubicBezTo>
                    <a:pt x="3003983" y="-9928"/>
                    <a:pt x="3484278" y="-9928"/>
                    <a:pt x="3688848" y="20567"/>
                  </a:cubicBezTo>
                  <a:cubicBezTo>
                    <a:pt x="4421995" y="133652"/>
                    <a:pt x="5034434" y="439871"/>
                    <a:pt x="5541412" y="944308"/>
                  </a:cubicBezTo>
                  <a:cubicBezTo>
                    <a:pt x="6045848" y="1448744"/>
                    <a:pt x="6354609" y="2064995"/>
                    <a:pt x="6467694" y="2799413"/>
                  </a:cubicBezTo>
                  <a:cubicBezTo>
                    <a:pt x="6498189" y="3003983"/>
                    <a:pt x="6498189" y="3484277"/>
                    <a:pt x="6467694" y="3688847"/>
                  </a:cubicBezTo>
                  <a:cubicBezTo>
                    <a:pt x="6354609" y="4421995"/>
                    <a:pt x="6048389" y="5034434"/>
                    <a:pt x="5543953" y="5541411"/>
                  </a:cubicBezTo>
                  <a:cubicBezTo>
                    <a:pt x="5043329" y="6043306"/>
                    <a:pt x="4419454" y="6355879"/>
                    <a:pt x="3701554" y="6465152"/>
                  </a:cubicBezTo>
                  <a:cubicBezTo>
                    <a:pt x="3542726" y="6489294"/>
                    <a:pt x="3106904" y="6499459"/>
                    <a:pt x="2942994" y="6484212"/>
                  </a:cubicBezTo>
                  <a:close/>
                  <a:moveTo>
                    <a:pt x="3657082" y="5956904"/>
                  </a:moveTo>
                  <a:cubicBezTo>
                    <a:pt x="4244109" y="5865420"/>
                    <a:pt x="4761251" y="5602401"/>
                    <a:pt x="5181826" y="5181826"/>
                  </a:cubicBezTo>
                  <a:cubicBezTo>
                    <a:pt x="5606213" y="4757439"/>
                    <a:pt x="5865420" y="4244108"/>
                    <a:pt x="5959446" y="3644375"/>
                  </a:cubicBezTo>
                  <a:cubicBezTo>
                    <a:pt x="5974693" y="3545267"/>
                    <a:pt x="5981046" y="3428370"/>
                    <a:pt x="5981046" y="3244130"/>
                  </a:cubicBezTo>
                  <a:cubicBezTo>
                    <a:pt x="5981046" y="3059890"/>
                    <a:pt x="5974693" y="2942993"/>
                    <a:pt x="5959446" y="2843885"/>
                  </a:cubicBezTo>
                  <a:cubicBezTo>
                    <a:pt x="5865420" y="2244152"/>
                    <a:pt x="5606213" y="1730822"/>
                    <a:pt x="5181826" y="1306434"/>
                  </a:cubicBezTo>
                  <a:cubicBezTo>
                    <a:pt x="4757439" y="882047"/>
                    <a:pt x="4244109" y="622841"/>
                    <a:pt x="3644376" y="528815"/>
                  </a:cubicBezTo>
                  <a:cubicBezTo>
                    <a:pt x="3452512" y="498320"/>
                    <a:pt x="3035749" y="498320"/>
                    <a:pt x="2843885" y="528815"/>
                  </a:cubicBezTo>
                  <a:cubicBezTo>
                    <a:pt x="2244152" y="622841"/>
                    <a:pt x="1730822" y="882047"/>
                    <a:pt x="1306435" y="1306434"/>
                  </a:cubicBezTo>
                  <a:cubicBezTo>
                    <a:pt x="882048" y="1730822"/>
                    <a:pt x="622841" y="2244152"/>
                    <a:pt x="528815" y="2843885"/>
                  </a:cubicBezTo>
                  <a:cubicBezTo>
                    <a:pt x="498320" y="3035748"/>
                    <a:pt x="498320" y="3452512"/>
                    <a:pt x="528815" y="3644375"/>
                  </a:cubicBezTo>
                  <a:cubicBezTo>
                    <a:pt x="622841" y="4244108"/>
                    <a:pt x="882048" y="4757439"/>
                    <a:pt x="1306435" y="5181826"/>
                  </a:cubicBezTo>
                  <a:cubicBezTo>
                    <a:pt x="1774023" y="5649414"/>
                    <a:pt x="2329284" y="5908621"/>
                    <a:pt x="3021772" y="5981046"/>
                  </a:cubicBezTo>
                  <a:cubicBezTo>
                    <a:pt x="3124692" y="5991211"/>
                    <a:pt x="3533832" y="5975964"/>
                    <a:pt x="3657082" y="5956904"/>
                  </a:cubicBezTo>
                  <a:close/>
                </a:path>
              </a:pathLst>
            </a:custGeom>
            <a:grpFill/>
            <a:ln w="1271" cap="flat">
              <a:noFill/>
              <a:prstDash val="solid"/>
              <a:miter/>
            </a:ln>
          </p:spPr>
          <p:txBody>
            <a:bodyPr rtlCol="0" anchor="ctr"/>
            <a:lstStyle/>
            <a:p>
              <a:endParaRPr lang="ru-RU" dirty="0"/>
            </a:p>
          </p:txBody>
        </p:sp>
        <p:sp>
          <p:nvSpPr>
            <p:cNvPr id="1122" name="Полилиния: фигура 1121">
              <a:extLst>
                <a:ext uri="{FF2B5EF4-FFF2-40B4-BE49-F238E27FC236}">
                  <a16:creationId xmlns:a16="http://schemas.microsoft.com/office/drawing/2014/main" id="{90525B46-4F66-2FFE-D96D-B55512C2017D}"/>
                </a:ext>
              </a:extLst>
            </p:cNvPr>
            <p:cNvSpPr/>
            <p:nvPr/>
          </p:nvSpPr>
          <p:spPr>
            <a:xfrm flipV="1">
              <a:off x="4585288" y="2324159"/>
              <a:ext cx="3016395" cy="2207597"/>
            </a:xfrm>
            <a:custGeom>
              <a:avLst/>
              <a:gdLst>
                <a:gd name="connsiteX0" fmla="*/ 2664673 w 3016395"/>
                <a:gd name="connsiteY0" fmla="*/ 2185562 h 2207597"/>
                <a:gd name="connsiteX1" fmla="*/ 1842582 w 3016395"/>
                <a:gd name="connsiteY1" fmla="*/ 1388883 h 2207597"/>
                <a:gd name="connsiteX2" fmla="*/ 1063692 w 3016395"/>
                <a:gd name="connsiteY2" fmla="*/ 612534 h 2207597"/>
                <a:gd name="connsiteX3" fmla="*/ 737142 w 3016395"/>
                <a:gd name="connsiteY3" fmla="*/ 937813 h 2207597"/>
                <a:gd name="connsiteX4" fmla="*/ 371204 w 3016395"/>
                <a:gd name="connsiteY4" fmla="*/ 1282151 h 2207597"/>
                <a:gd name="connsiteX5" fmla="*/ 28136 w 3016395"/>
                <a:gd name="connsiteY5" fmla="*/ 1171607 h 2207597"/>
                <a:gd name="connsiteX6" fmla="*/ 21783 w 3016395"/>
                <a:gd name="connsiteY6" fmla="*/ 955602 h 2207597"/>
                <a:gd name="connsiteX7" fmla="*/ 488101 w 3016395"/>
                <a:gd name="connsiteY7" fmla="*/ 463872 h 2207597"/>
                <a:gd name="connsiteX8" fmla="*/ 979831 w 3016395"/>
                <a:gd name="connsiteY8" fmla="*/ 7719 h 2207597"/>
                <a:gd name="connsiteX9" fmla="*/ 1194566 w 3016395"/>
                <a:gd name="connsiteY9" fmla="*/ 34402 h 2207597"/>
                <a:gd name="connsiteX10" fmla="*/ 2973434 w 3016395"/>
                <a:gd name="connsiteY10" fmla="*/ 1812000 h 2207597"/>
                <a:gd name="connsiteX11" fmla="*/ 3014094 w 3016395"/>
                <a:gd name="connsiteY11" fmla="*/ 1954309 h 2207597"/>
                <a:gd name="connsiteX12" fmla="*/ 2975975 w 3016395"/>
                <a:gd name="connsiteY12" fmla="*/ 2092807 h 2207597"/>
                <a:gd name="connsiteX13" fmla="*/ 2664673 w 3016395"/>
                <a:gd name="connsiteY13" fmla="*/ 2185562 h 220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16395" h="2207597">
                  <a:moveTo>
                    <a:pt x="2664673" y="2185562"/>
                  </a:moveTo>
                  <a:cubicBezTo>
                    <a:pt x="2636719" y="2174126"/>
                    <a:pt x="2338124" y="1884425"/>
                    <a:pt x="1842582" y="1388883"/>
                  </a:cubicBezTo>
                  <a:lnTo>
                    <a:pt x="1063692" y="612534"/>
                  </a:lnTo>
                  <a:lnTo>
                    <a:pt x="737142" y="937813"/>
                  </a:lnTo>
                  <a:cubicBezTo>
                    <a:pt x="556714" y="1115700"/>
                    <a:pt x="391534" y="1270715"/>
                    <a:pt x="371204" y="1282151"/>
                  </a:cubicBezTo>
                  <a:cubicBezTo>
                    <a:pt x="240330" y="1348223"/>
                    <a:pt x="92938" y="1301210"/>
                    <a:pt x="28136" y="1171607"/>
                  </a:cubicBezTo>
                  <a:cubicBezTo>
                    <a:pt x="-9982" y="1095370"/>
                    <a:pt x="-12524" y="1025486"/>
                    <a:pt x="21783" y="955602"/>
                  </a:cubicBezTo>
                  <a:cubicBezTo>
                    <a:pt x="37031" y="921295"/>
                    <a:pt x="202211" y="748490"/>
                    <a:pt x="488101" y="463872"/>
                  </a:cubicBezTo>
                  <a:cubicBezTo>
                    <a:pt x="836251" y="116992"/>
                    <a:pt x="940441" y="20425"/>
                    <a:pt x="979831" y="7719"/>
                  </a:cubicBezTo>
                  <a:cubicBezTo>
                    <a:pt x="1044632" y="-12611"/>
                    <a:pt x="1142470" y="-1175"/>
                    <a:pt x="1194566" y="34402"/>
                  </a:cubicBezTo>
                  <a:cubicBezTo>
                    <a:pt x="1255555" y="76332"/>
                    <a:pt x="2926421" y="1745927"/>
                    <a:pt x="2973434" y="1812000"/>
                  </a:cubicBezTo>
                  <a:cubicBezTo>
                    <a:pt x="3009011" y="1862824"/>
                    <a:pt x="3014094" y="1879342"/>
                    <a:pt x="3014094" y="1954309"/>
                  </a:cubicBezTo>
                  <a:cubicBezTo>
                    <a:pt x="3014094" y="2028005"/>
                    <a:pt x="3009011" y="2045794"/>
                    <a:pt x="2975975" y="2092807"/>
                  </a:cubicBezTo>
                  <a:cubicBezTo>
                    <a:pt x="2904820" y="2193186"/>
                    <a:pt x="2773946" y="2232575"/>
                    <a:pt x="2664673" y="2185562"/>
                  </a:cubicBezTo>
                  <a:close/>
                </a:path>
              </a:pathLst>
            </a:custGeom>
            <a:grpFill/>
            <a:ln w="1271" cap="flat">
              <a:noFill/>
              <a:prstDash val="solid"/>
              <a:miter/>
            </a:ln>
          </p:spPr>
          <p:txBody>
            <a:bodyPr rtlCol="0" anchor="ctr"/>
            <a:lstStyle/>
            <a:p>
              <a:endParaRPr lang="ru-RU"/>
            </a:p>
          </p:txBody>
        </p:sp>
      </p:grpSp>
      <p:sp>
        <p:nvSpPr>
          <p:cNvPr id="26" name="Прямоугольник 25">
            <a:extLst>
              <a:ext uri="{FF2B5EF4-FFF2-40B4-BE49-F238E27FC236}">
                <a16:creationId xmlns:a16="http://schemas.microsoft.com/office/drawing/2014/main" id="{83F53F69-D7B9-26D0-5128-8B45CA4CCAC7}"/>
              </a:ext>
            </a:extLst>
          </p:cNvPr>
          <p:cNvSpPr/>
          <p:nvPr/>
        </p:nvSpPr>
        <p:spPr>
          <a:xfrm>
            <a:off x="517841" y="1968608"/>
            <a:ext cx="5438121" cy="1977432"/>
          </a:xfrm>
          <a:prstGeom prst="rect">
            <a:avLst/>
          </a:prstGeom>
          <a:solidFill>
            <a:srgbClr val="00B8FF">
              <a:alpha val="1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36" name="Прямоугольник 1035">
            <a:extLst>
              <a:ext uri="{FF2B5EF4-FFF2-40B4-BE49-F238E27FC236}">
                <a16:creationId xmlns:a16="http://schemas.microsoft.com/office/drawing/2014/main" id="{BF317AEA-9ED6-6CF1-FD79-311E09D676E9}"/>
              </a:ext>
            </a:extLst>
          </p:cNvPr>
          <p:cNvSpPr/>
          <p:nvPr/>
        </p:nvSpPr>
        <p:spPr>
          <a:xfrm>
            <a:off x="5663389" y="3681677"/>
            <a:ext cx="263998" cy="263998"/>
          </a:xfrm>
          <a:prstGeom prst="rect">
            <a:avLst/>
          </a:prstGeom>
          <a:noFill/>
          <a:ln w="57150">
            <a:solidFill>
              <a:srgbClr val="006C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041" name="TextBox 1040">
            <a:extLst>
              <a:ext uri="{FF2B5EF4-FFF2-40B4-BE49-F238E27FC236}">
                <a16:creationId xmlns:a16="http://schemas.microsoft.com/office/drawing/2014/main" id="{7DC8CAF9-A3FD-F29B-C3DC-6CC3A0D49E88}"/>
              </a:ext>
            </a:extLst>
          </p:cNvPr>
          <p:cNvSpPr txBox="1"/>
          <p:nvPr/>
        </p:nvSpPr>
        <p:spPr>
          <a:xfrm>
            <a:off x="5685477" y="3661986"/>
            <a:ext cx="219822" cy="313932"/>
          </a:xfrm>
          <a:prstGeom prst="rect">
            <a:avLst/>
          </a:prstGeom>
          <a:noFill/>
        </p:spPr>
        <p:txBody>
          <a:bodyPr wrap="square" rtlCol="0">
            <a:spAutoFit/>
          </a:bodyPr>
          <a:lstStyle/>
          <a:p>
            <a:pPr algn="ctr">
              <a:lnSpc>
                <a:spcPct val="90000"/>
              </a:lnSpc>
            </a:pPr>
            <a:r>
              <a:rPr lang="ru-RU" sz="1600" dirty="0">
                <a:latin typeface="ALS Sector Bold" panose="02000000000000000000" pitchFamily="50" charset="0"/>
                <a:cs typeface="ALS Sector Regular" panose="02000000000000000000" pitchFamily="50" charset="0"/>
              </a:rPr>
              <a:t>1</a:t>
            </a:r>
            <a:endParaRPr lang="ru-RU" sz="1600" dirty="0">
              <a:solidFill>
                <a:srgbClr val="0001FB"/>
              </a:solidFill>
              <a:latin typeface="ALS Sector Bold" panose="02000000000000000000" pitchFamily="50" charset="0"/>
              <a:cs typeface="ALS Sector Regular" panose="02000000000000000000" pitchFamily="50" charset="0"/>
            </a:endParaRPr>
          </a:p>
        </p:txBody>
      </p:sp>
      <p:sp>
        <p:nvSpPr>
          <p:cNvPr id="1049" name="TextBox 1048">
            <a:extLst>
              <a:ext uri="{FF2B5EF4-FFF2-40B4-BE49-F238E27FC236}">
                <a16:creationId xmlns:a16="http://schemas.microsoft.com/office/drawing/2014/main" id="{8E309B19-7EE1-56F0-16B3-9AC081336F90}"/>
              </a:ext>
            </a:extLst>
          </p:cNvPr>
          <p:cNvSpPr txBox="1"/>
          <p:nvPr/>
        </p:nvSpPr>
        <p:spPr>
          <a:xfrm>
            <a:off x="4047244" y="2578651"/>
            <a:ext cx="1912439" cy="757130"/>
          </a:xfrm>
          <a:prstGeom prst="rect">
            <a:avLst/>
          </a:prstGeom>
          <a:noFill/>
        </p:spPr>
        <p:txBody>
          <a:bodyPr wrap="square" rtlCol="0">
            <a:spAutoFit/>
          </a:bodyPr>
          <a:lstStyle/>
          <a:p>
            <a:pPr>
              <a:lnSpc>
                <a:spcPct val="90000"/>
              </a:lnSpc>
            </a:pPr>
            <a:r>
              <a:rPr lang="ru-RU" sz="1200" dirty="0">
                <a:solidFill>
                  <a:srgbClr val="1A1A19"/>
                </a:solidFill>
                <a:latin typeface="ALS Sector Regular" panose="02000000000000000000" pitchFamily="50" charset="0"/>
                <a:cs typeface="ALS Sector Regular" panose="02000000000000000000" pitchFamily="50" charset="0"/>
              </a:rPr>
              <a:t>Текст, описывающий</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изображение,</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уточняющий иные </a:t>
            </a:r>
          </a:p>
          <a:p>
            <a:pPr>
              <a:lnSpc>
                <a:spcPct val="90000"/>
              </a:lnSpc>
            </a:pPr>
            <a:r>
              <a:rPr lang="ru-RU" sz="1200" dirty="0">
                <a:solidFill>
                  <a:srgbClr val="1A1A19"/>
                </a:solidFill>
                <a:latin typeface="ALS Sector Regular" panose="02000000000000000000" pitchFamily="50" charset="0"/>
                <a:cs typeface="ALS Sector Regular" panose="02000000000000000000" pitchFamily="50" charset="0"/>
              </a:rPr>
              <a:t>детали</a:t>
            </a:r>
          </a:p>
        </p:txBody>
      </p:sp>
      <p:sp>
        <p:nvSpPr>
          <p:cNvPr id="1061" name="Прямоугольник 1060">
            <a:extLst>
              <a:ext uri="{FF2B5EF4-FFF2-40B4-BE49-F238E27FC236}">
                <a16:creationId xmlns:a16="http://schemas.microsoft.com/office/drawing/2014/main" id="{4E076EF0-43F2-6A6F-EE7D-416F91E03B7F}"/>
              </a:ext>
            </a:extLst>
          </p:cNvPr>
          <p:cNvSpPr/>
          <p:nvPr/>
        </p:nvSpPr>
        <p:spPr>
          <a:xfrm>
            <a:off x="6239760" y="1968608"/>
            <a:ext cx="5438121" cy="1977432"/>
          </a:xfrm>
          <a:prstGeom prst="rect">
            <a:avLst/>
          </a:prstGeom>
          <a:solidFill>
            <a:srgbClr val="00B8FF">
              <a:alpha val="1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65" name="Прямоугольник 1064">
            <a:extLst>
              <a:ext uri="{FF2B5EF4-FFF2-40B4-BE49-F238E27FC236}">
                <a16:creationId xmlns:a16="http://schemas.microsoft.com/office/drawing/2014/main" id="{6B0EFD27-7A58-A282-7F49-259708B2AA6A}"/>
              </a:ext>
            </a:extLst>
          </p:cNvPr>
          <p:cNvSpPr/>
          <p:nvPr/>
        </p:nvSpPr>
        <p:spPr>
          <a:xfrm>
            <a:off x="11387213" y="3681677"/>
            <a:ext cx="263998" cy="263998"/>
          </a:xfrm>
          <a:prstGeom prst="rect">
            <a:avLst/>
          </a:prstGeom>
          <a:noFill/>
          <a:ln w="57150">
            <a:solidFill>
              <a:srgbClr val="006C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066" name="TextBox 1065">
            <a:extLst>
              <a:ext uri="{FF2B5EF4-FFF2-40B4-BE49-F238E27FC236}">
                <a16:creationId xmlns:a16="http://schemas.microsoft.com/office/drawing/2014/main" id="{ABC11283-FCA5-0EAF-EF35-036073A46B8A}"/>
              </a:ext>
            </a:extLst>
          </p:cNvPr>
          <p:cNvSpPr txBox="1"/>
          <p:nvPr/>
        </p:nvSpPr>
        <p:spPr>
          <a:xfrm>
            <a:off x="11409301" y="3661987"/>
            <a:ext cx="219822" cy="313932"/>
          </a:xfrm>
          <a:prstGeom prst="rect">
            <a:avLst/>
          </a:prstGeom>
          <a:noFill/>
        </p:spPr>
        <p:txBody>
          <a:bodyPr wrap="square" rtlCol="0">
            <a:spAutoFit/>
          </a:bodyPr>
          <a:lstStyle>
            <a:defPPr>
              <a:defRPr lang="ru-RU"/>
            </a:defPPr>
            <a:lvl1pPr algn="ctr">
              <a:lnSpc>
                <a:spcPct val="90000"/>
              </a:lnSpc>
              <a:defRPr sz="1600">
                <a:latin typeface="ALS Sector Bold" panose="02000000000000000000" pitchFamily="50" charset="0"/>
                <a:cs typeface="ALS Sector Regular" panose="02000000000000000000" pitchFamily="50" charset="0"/>
              </a:defRPr>
            </a:lvl1pPr>
          </a:lstStyle>
          <a:p>
            <a:r>
              <a:rPr lang="ru-RU" dirty="0"/>
              <a:t>2</a:t>
            </a:r>
          </a:p>
        </p:txBody>
      </p:sp>
      <p:sp>
        <p:nvSpPr>
          <p:cNvPr id="1073" name="Прямоугольник 1072">
            <a:extLst>
              <a:ext uri="{FF2B5EF4-FFF2-40B4-BE49-F238E27FC236}">
                <a16:creationId xmlns:a16="http://schemas.microsoft.com/office/drawing/2014/main" id="{5E53CEB4-D62C-ACC4-5594-C9D391D73B05}"/>
              </a:ext>
            </a:extLst>
          </p:cNvPr>
          <p:cNvSpPr/>
          <p:nvPr/>
        </p:nvSpPr>
        <p:spPr>
          <a:xfrm>
            <a:off x="517841" y="4253483"/>
            <a:ext cx="5438121" cy="1977432"/>
          </a:xfrm>
          <a:prstGeom prst="rect">
            <a:avLst/>
          </a:prstGeom>
          <a:solidFill>
            <a:srgbClr val="00B8FF">
              <a:alpha val="1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77" name="Прямоугольник 1076">
            <a:extLst>
              <a:ext uri="{FF2B5EF4-FFF2-40B4-BE49-F238E27FC236}">
                <a16:creationId xmlns:a16="http://schemas.microsoft.com/office/drawing/2014/main" id="{6711AD3D-3D84-E920-CA1F-390C0852D1A9}"/>
              </a:ext>
            </a:extLst>
          </p:cNvPr>
          <p:cNvSpPr/>
          <p:nvPr/>
        </p:nvSpPr>
        <p:spPr>
          <a:xfrm>
            <a:off x="5663389" y="5966552"/>
            <a:ext cx="263998" cy="263998"/>
          </a:xfrm>
          <a:prstGeom prst="rect">
            <a:avLst/>
          </a:prstGeom>
          <a:noFill/>
          <a:ln w="57150">
            <a:solidFill>
              <a:srgbClr val="006C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078" name="TextBox 1077">
            <a:extLst>
              <a:ext uri="{FF2B5EF4-FFF2-40B4-BE49-F238E27FC236}">
                <a16:creationId xmlns:a16="http://schemas.microsoft.com/office/drawing/2014/main" id="{C25CF3E3-0915-2E50-0107-A09B04F386E4}"/>
              </a:ext>
            </a:extLst>
          </p:cNvPr>
          <p:cNvSpPr txBox="1"/>
          <p:nvPr/>
        </p:nvSpPr>
        <p:spPr>
          <a:xfrm>
            <a:off x="5690239" y="5948769"/>
            <a:ext cx="219822" cy="313932"/>
          </a:xfrm>
          <a:prstGeom prst="rect">
            <a:avLst/>
          </a:prstGeom>
          <a:noFill/>
        </p:spPr>
        <p:txBody>
          <a:bodyPr wrap="square" rtlCol="0">
            <a:spAutoFit/>
          </a:bodyPr>
          <a:lstStyle>
            <a:defPPr>
              <a:defRPr lang="ru-RU"/>
            </a:defPPr>
            <a:lvl1pPr algn="ctr">
              <a:lnSpc>
                <a:spcPct val="90000"/>
              </a:lnSpc>
              <a:defRPr sz="1600">
                <a:latin typeface="ALS Sector Bold" panose="02000000000000000000" pitchFamily="50" charset="0"/>
                <a:cs typeface="ALS Sector Regular" panose="02000000000000000000" pitchFamily="50" charset="0"/>
              </a:defRPr>
            </a:lvl1pPr>
          </a:lstStyle>
          <a:p>
            <a:r>
              <a:rPr lang="ru-RU" dirty="0"/>
              <a:t>3</a:t>
            </a:r>
          </a:p>
        </p:txBody>
      </p:sp>
      <p:sp>
        <p:nvSpPr>
          <p:cNvPr id="1071" name="Прямоугольник 1070">
            <a:extLst>
              <a:ext uri="{FF2B5EF4-FFF2-40B4-BE49-F238E27FC236}">
                <a16:creationId xmlns:a16="http://schemas.microsoft.com/office/drawing/2014/main" id="{9BB1803E-3763-9EA3-FF22-FFBEB571F3FE}"/>
              </a:ext>
            </a:extLst>
          </p:cNvPr>
          <p:cNvSpPr/>
          <p:nvPr/>
        </p:nvSpPr>
        <p:spPr>
          <a:xfrm>
            <a:off x="6239760" y="4253483"/>
            <a:ext cx="5438121" cy="1977432"/>
          </a:xfrm>
          <a:prstGeom prst="rect">
            <a:avLst/>
          </a:prstGeom>
          <a:solidFill>
            <a:srgbClr val="00B8FF">
              <a:alpha val="1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82" name="Прямоугольник 1081">
            <a:extLst>
              <a:ext uri="{FF2B5EF4-FFF2-40B4-BE49-F238E27FC236}">
                <a16:creationId xmlns:a16="http://schemas.microsoft.com/office/drawing/2014/main" id="{5B801324-DE87-2F78-BF80-F1F55FAE2D24}"/>
              </a:ext>
            </a:extLst>
          </p:cNvPr>
          <p:cNvSpPr/>
          <p:nvPr/>
        </p:nvSpPr>
        <p:spPr>
          <a:xfrm>
            <a:off x="11387213" y="5966552"/>
            <a:ext cx="263998" cy="263998"/>
          </a:xfrm>
          <a:prstGeom prst="rect">
            <a:avLst/>
          </a:prstGeom>
          <a:noFill/>
          <a:ln w="57150">
            <a:solidFill>
              <a:srgbClr val="006C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083" name="TextBox 1082">
            <a:extLst>
              <a:ext uri="{FF2B5EF4-FFF2-40B4-BE49-F238E27FC236}">
                <a16:creationId xmlns:a16="http://schemas.microsoft.com/office/drawing/2014/main" id="{B546F493-5695-5757-04CC-7AEA6330D68A}"/>
              </a:ext>
            </a:extLst>
          </p:cNvPr>
          <p:cNvSpPr txBox="1"/>
          <p:nvPr/>
        </p:nvSpPr>
        <p:spPr>
          <a:xfrm>
            <a:off x="11409301" y="5946388"/>
            <a:ext cx="219822" cy="313932"/>
          </a:xfrm>
          <a:prstGeom prst="rect">
            <a:avLst/>
          </a:prstGeom>
          <a:noFill/>
        </p:spPr>
        <p:txBody>
          <a:bodyPr wrap="square" rtlCol="0">
            <a:spAutoFit/>
          </a:bodyPr>
          <a:lstStyle>
            <a:defPPr>
              <a:defRPr lang="ru-RU"/>
            </a:defPPr>
            <a:lvl1pPr algn="ctr">
              <a:lnSpc>
                <a:spcPct val="90000"/>
              </a:lnSpc>
              <a:defRPr sz="1600">
                <a:latin typeface="ALS Sector Bold" panose="02000000000000000000" pitchFamily="50" charset="0"/>
                <a:cs typeface="ALS Sector Regular" panose="02000000000000000000" pitchFamily="50" charset="0"/>
              </a:defRPr>
            </a:lvl1pPr>
          </a:lstStyle>
          <a:p>
            <a:r>
              <a:rPr lang="ru-RU" dirty="0"/>
              <a:t>4</a:t>
            </a:r>
          </a:p>
        </p:txBody>
      </p:sp>
      <p:sp>
        <p:nvSpPr>
          <p:cNvPr id="23" name="Прямоугольник 22">
            <a:extLst>
              <a:ext uri="{FF2B5EF4-FFF2-40B4-BE49-F238E27FC236}">
                <a16:creationId xmlns:a16="http://schemas.microsoft.com/office/drawing/2014/main" id="{FA4AA51A-C495-901D-6198-6B599CA4676C}"/>
              </a:ext>
            </a:extLst>
          </p:cNvPr>
          <p:cNvSpPr/>
          <p:nvPr/>
        </p:nvSpPr>
        <p:spPr>
          <a:xfrm>
            <a:off x="514120" y="1968318"/>
            <a:ext cx="3453720" cy="1952093"/>
          </a:xfrm>
          <a:prstGeom prst="rect">
            <a:avLst/>
          </a:prstGeom>
          <a:solidFill>
            <a:srgbClr val="A2A2A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7" name="TextBox 26">
            <a:extLst>
              <a:ext uri="{FF2B5EF4-FFF2-40B4-BE49-F238E27FC236}">
                <a16:creationId xmlns:a16="http://schemas.microsoft.com/office/drawing/2014/main" id="{04424302-102B-241F-B5C3-E41D73DEF49F}"/>
              </a:ext>
            </a:extLst>
          </p:cNvPr>
          <p:cNvSpPr txBox="1"/>
          <p:nvPr/>
        </p:nvSpPr>
        <p:spPr>
          <a:xfrm>
            <a:off x="4047244" y="4863526"/>
            <a:ext cx="1912439" cy="757130"/>
          </a:xfrm>
          <a:prstGeom prst="rect">
            <a:avLst/>
          </a:prstGeom>
          <a:noFill/>
        </p:spPr>
        <p:txBody>
          <a:bodyPr wrap="square" rtlCol="0">
            <a:spAutoFit/>
          </a:bodyPr>
          <a:lstStyle/>
          <a:p>
            <a:pPr>
              <a:lnSpc>
                <a:spcPct val="90000"/>
              </a:lnSpc>
            </a:pPr>
            <a:r>
              <a:rPr lang="ru-RU" sz="1200" dirty="0">
                <a:solidFill>
                  <a:srgbClr val="1A1A19"/>
                </a:solidFill>
                <a:latin typeface="ALS Sector Regular" panose="02000000000000000000" pitchFamily="50" charset="0"/>
                <a:cs typeface="ALS Sector Regular" panose="02000000000000000000" pitchFamily="50" charset="0"/>
              </a:rPr>
              <a:t>Текст, описывающий</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изображение,</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уточняющий иные </a:t>
            </a:r>
          </a:p>
          <a:p>
            <a:pPr>
              <a:lnSpc>
                <a:spcPct val="90000"/>
              </a:lnSpc>
            </a:pPr>
            <a:r>
              <a:rPr lang="ru-RU" sz="1200" dirty="0">
                <a:solidFill>
                  <a:srgbClr val="1A1A19"/>
                </a:solidFill>
                <a:latin typeface="ALS Sector Regular" panose="02000000000000000000" pitchFamily="50" charset="0"/>
                <a:cs typeface="ALS Sector Regular" panose="02000000000000000000" pitchFamily="50" charset="0"/>
              </a:rPr>
              <a:t>детали</a:t>
            </a:r>
          </a:p>
        </p:txBody>
      </p:sp>
      <p:sp>
        <p:nvSpPr>
          <p:cNvPr id="28" name="Прямоугольник 27">
            <a:extLst>
              <a:ext uri="{FF2B5EF4-FFF2-40B4-BE49-F238E27FC236}">
                <a16:creationId xmlns:a16="http://schemas.microsoft.com/office/drawing/2014/main" id="{FECF677F-9667-912B-3813-B3E5D08F9D8C}"/>
              </a:ext>
            </a:extLst>
          </p:cNvPr>
          <p:cNvSpPr/>
          <p:nvPr/>
        </p:nvSpPr>
        <p:spPr>
          <a:xfrm>
            <a:off x="514120" y="4253299"/>
            <a:ext cx="3453720" cy="1952093"/>
          </a:xfrm>
          <a:prstGeom prst="rect">
            <a:avLst/>
          </a:prstGeom>
          <a:solidFill>
            <a:srgbClr val="A2A2A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9" name="TextBox 28">
            <a:extLst>
              <a:ext uri="{FF2B5EF4-FFF2-40B4-BE49-F238E27FC236}">
                <a16:creationId xmlns:a16="http://schemas.microsoft.com/office/drawing/2014/main" id="{812DB5B9-4242-2558-3707-E9AA363E0BA3}"/>
              </a:ext>
            </a:extLst>
          </p:cNvPr>
          <p:cNvSpPr txBox="1"/>
          <p:nvPr/>
        </p:nvSpPr>
        <p:spPr>
          <a:xfrm>
            <a:off x="9772884" y="2578651"/>
            <a:ext cx="1912439" cy="757130"/>
          </a:xfrm>
          <a:prstGeom prst="rect">
            <a:avLst/>
          </a:prstGeom>
          <a:noFill/>
        </p:spPr>
        <p:txBody>
          <a:bodyPr wrap="square" rtlCol="0">
            <a:spAutoFit/>
          </a:bodyPr>
          <a:lstStyle/>
          <a:p>
            <a:pPr>
              <a:lnSpc>
                <a:spcPct val="90000"/>
              </a:lnSpc>
            </a:pPr>
            <a:r>
              <a:rPr lang="ru-RU" sz="1200" dirty="0">
                <a:solidFill>
                  <a:srgbClr val="1A1A19"/>
                </a:solidFill>
                <a:latin typeface="ALS Sector Regular" panose="02000000000000000000" pitchFamily="50" charset="0"/>
                <a:cs typeface="ALS Sector Regular" panose="02000000000000000000" pitchFamily="50" charset="0"/>
              </a:rPr>
              <a:t>Текст, описывающий</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изображение,</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уточняющий иные </a:t>
            </a:r>
          </a:p>
          <a:p>
            <a:pPr>
              <a:lnSpc>
                <a:spcPct val="90000"/>
              </a:lnSpc>
            </a:pPr>
            <a:r>
              <a:rPr lang="ru-RU" sz="1200" dirty="0">
                <a:solidFill>
                  <a:srgbClr val="1A1A19"/>
                </a:solidFill>
                <a:latin typeface="ALS Sector Regular" panose="02000000000000000000" pitchFamily="50" charset="0"/>
                <a:cs typeface="ALS Sector Regular" panose="02000000000000000000" pitchFamily="50" charset="0"/>
              </a:rPr>
              <a:t>детали</a:t>
            </a:r>
          </a:p>
        </p:txBody>
      </p:sp>
      <p:sp>
        <p:nvSpPr>
          <p:cNvPr id="30" name="Прямоугольник 29">
            <a:extLst>
              <a:ext uri="{FF2B5EF4-FFF2-40B4-BE49-F238E27FC236}">
                <a16:creationId xmlns:a16="http://schemas.microsoft.com/office/drawing/2014/main" id="{03215C5E-3603-0EA8-3163-C414764D12BF}"/>
              </a:ext>
            </a:extLst>
          </p:cNvPr>
          <p:cNvSpPr/>
          <p:nvPr/>
        </p:nvSpPr>
        <p:spPr>
          <a:xfrm>
            <a:off x="6239760" y="1968318"/>
            <a:ext cx="3453720" cy="1952093"/>
          </a:xfrm>
          <a:prstGeom prst="rect">
            <a:avLst/>
          </a:prstGeom>
          <a:solidFill>
            <a:srgbClr val="A2A2A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20" name="TextBox 1119">
            <a:extLst>
              <a:ext uri="{FF2B5EF4-FFF2-40B4-BE49-F238E27FC236}">
                <a16:creationId xmlns:a16="http://schemas.microsoft.com/office/drawing/2014/main" id="{CB4531C3-7E4D-FAEB-7DE4-A36326B5833C}"/>
              </a:ext>
            </a:extLst>
          </p:cNvPr>
          <p:cNvSpPr txBox="1"/>
          <p:nvPr/>
        </p:nvSpPr>
        <p:spPr>
          <a:xfrm>
            <a:off x="9772884" y="4863526"/>
            <a:ext cx="1912439" cy="757130"/>
          </a:xfrm>
          <a:prstGeom prst="rect">
            <a:avLst/>
          </a:prstGeom>
          <a:noFill/>
        </p:spPr>
        <p:txBody>
          <a:bodyPr wrap="square" rtlCol="0">
            <a:spAutoFit/>
          </a:bodyPr>
          <a:lstStyle/>
          <a:p>
            <a:pPr>
              <a:lnSpc>
                <a:spcPct val="90000"/>
              </a:lnSpc>
            </a:pPr>
            <a:r>
              <a:rPr lang="ru-RU" sz="1200" dirty="0">
                <a:solidFill>
                  <a:srgbClr val="1A1A19"/>
                </a:solidFill>
                <a:latin typeface="ALS Sector Regular" panose="02000000000000000000" pitchFamily="50" charset="0"/>
                <a:cs typeface="ALS Sector Regular" panose="02000000000000000000" pitchFamily="50" charset="0"/>
              </a:rPr>
              <a:t>Текст, описывающий</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изображение,</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уточняющий иные </a:t>
            </a:r>
          </a:p>
          <a:p>
            <a:pPr>
              <a:lnSpc>
                <a:spcPct val="90000"/>
              </a:lnSpc>
            </a:pPr>
            <a:r>
              <a:rPr lang="ru-RU" sz="1200" dirty="0">
                <a:solidFill>
                  <a:srgbClr val="1A1A19"/>
                </a:solidFill>
                <a:latin typeface="ALS Sector Regular" panose="02000000000000000000" pitchFamily="50" charset="0"/>
                <a:cs typeface="ALS Sector Regular" panose="02000000000000000000" pitchFamily="50" charset="0"/>
              </a:rPr>
              <a:t>детали</a:t>
            </a:r>
          </a:p>
        </p:txBody>
      </p:sp>
      <p:sp>
        <p:nvSpPr>
          <p:cNvPr id="1123" name="Прямоугольник 1122">
            <a:extLst>
              <a:ext uri="{FF2B5EF4-FFF2-40B4-BE49-F238E27FC236}">
                <a16:creationId xmlns:a16="http://schemas.microsoft.com/office/drawing/2014/main" id="{E588AD14-00BD-5A7E-03DF-FEC96ADC48AC}"/>
              </a:ext>
            </a:extLst>
          </p:cNvPr>
          <p:cNvSpPr/>
          <p:nvPr/>
        </p:nvSpPr>
        <p:spPr>
          <a:xfrm>
            <a:off x="6239760" y="4253299"/>
            <a:ext cx="3453720" cy="1952093"/>
          </a:xfrm>
          <a:prstGeom prst="rect">
            <a:avLst/>
          </a:prstGeom>
          <a:solidFill>
            <a:srgbClr val="A2A2A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24" name="TextBox 1123">
            <a:extLst>
              <a:ext uri="{FF2B5EF4-FFF2-40B4-BE49-F238E27FC236}">
                <a16:creationId xmlns:a16="http://schemas.microsoft.com/office/drawing/2014/main" id="{EF9BAD90-2DA2-A9B2-01CE-3704D8F130C7}"/>
              </a:ext>
            </a:extLst>
          </p:cNvPr>
          <p:cNvSpPr txBox="1"/>
          <p:nvPr/>
        </p:nvSpPr>
        <p:spPr>
          <a:xfrm>
            <a:off x="966278" y="2621199"/>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rPr>
              <a:t>ИЗОБРАЖЕНИЕ/</a:t>
            </a:r>
            <a:br>
              <a:rPr lang="ru-RU" sz="1600" dirty="0">
                <a:solidFill>
                  <a:srgbClr val="1A1A19"/>
                </a:solidFill>
                <a:latin typeface="ALS Sector Bold" panose="02000000000000000000" pitchFamily="50" charset="0"/>
              </a:rPr>
            </a:br>
            <a:r>
              <a:rPr lang="ru-RU" sz="1600" dirty="0">
                <a:solidFill>
                  <a:srgbClr val="1A1A19"/>
                </a:solidFill>
                <a:latin typeface="ALS Sector Bold" panose="02000000000000000000" pitchFamily="50" charset="0"/>
              </a:rPr>
              <a:t>СХЕМА/ГРАФИК</a:t>
            </a:r>
          </a:p>
        </p:txBody>
      </p:sp>
      <p:sp>
        <p:nvSpPr>
          <p:cNvPr id="1125" name="TextBox 1124">
            <a:extLst>
              <a:ext uri="{FF2B5EF4-FFF2-40B4-BE49-F238E27FC236}">
                <a16:creationId xmlns:a16="http://schemas.microsoft.com/office/drawing/2014/main" id="{4D632A20-EEC1-D065-E8F2-1DB7EAF74406}"/>
              </a:ext>
            </a:extLst>
          </p:cNvPr>
          <p:cNvSpPr txBox="1"/>
          <p:nvPr/>
        </p:nvSpPr>
        <p:spPr>
          <a:xfrm>
            <a:off x="6691917" y="2621199"/>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rPr>
              <a:t>ИЗОБРАЖЕНИЕ/</a:t>
            </a:r>
            <a:br>
              <a:rPr lang="ru-RU" sz="1600" dirty="0">
                <a:solidFill>
                  <a:srgbClr val="1A1A19"/>
                </a:solidFill>
                <a:latin typeface="ALS Sector Bold" panose="02000000000000000000" pitchFamily="50" charset="0"/>
              </a:rPr>
            </a:br>
            <a:r>
              <a:rPr lang="ru-RU" sz="1600" dirty="0">
                <a:solidFill>
                  <a:srgbClr val="1A1A19"/>
                </a:solidFill>
                <a:latin typeface="ALS Sector Bold" panose="02000000000000000000" pitchFamily="50" charset="0"/>
              </a:rPr>
              <a:t>СХЕМА/ГРАФИК</a:t>
            </a:r>
          </a:p>
        </p:txBody>
      </p:sp>
      <p:sp>
        <p:nvSpPr>
          <p:cNvPr id="1126" name="TextBox 1125">
            <a:extLst>
              <a:ext uri="{FF2B5EF4-FFF2-40B4-BE49-F238E27FC236}">
                <a16:creationId xmlns:a16="http://schemas.microsoft.com/office/drawing/2014/main" id="{66ACD94F-B6EA-87A4-A4E7-2063DD5C806D}"/>
              </a:ext>
            </a:extLst>
          </p:cNvPr>
          <p:cNvSpPr txBox="1"/>
          <p:nvPr/>
        </p:nvSpPr>
        <p:spPr>
          <a:xfrm>
            <a:off x="966278" y="4906180"/>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rPr>
              <a:t>ИЗОБРАЖЕНИЕ/</a:t>
            </a:r>
            <a:br>
              <a:rPr lang="ru-RU" sz="1600" dirty="0">
                <a:solidFill>
                  <a:srgbClr val="1A1A19"/>
                </a:solidFill>
                <a:latin typeface="ALS Sector Bold" panose="02000000000000000000" pitchFamily="50" charset="0"/>
              </a:rPr>
            </a:br>
            <a:r>
              <a:rPr lang="ru-RU" sz="1600" dirty="0">
                <a:solidFill>
                  <a:srgbClr val="1A1A19"/>
                </a:solidFill>
                <a:latin typeface="ALS Sector Bold" panose="02000000000000000000" pitchFamily="50" charset="0"/>
              </a:rPr>
              <a:t>СХЕМА/ГРАФИК</a:t>
            </a:r>
          </a:p>
        </p:txBody>
      </p:sp>
      <p:sp>
        <p:nvSpPr>
          <p:cNvPr id="1127" name="TextBox 1126">
            <a:extLst>
              <a:ext uri="{FF2B5EF4-FFF2-40B4-BE49-F238E27FC236}">
                <a16:creationId xmlns:a16="http://schemas.microsoft.com/office/drawing/2014/main" id="{3CD580CF-7A5A-51B1-922E-381C55C038C2}"/>
              </a:ext>
            </a:extLst>
          </p:cNvPr>
          <p:cNvSpPr txBox="1"/>
          <p:nvPr/>
        </p:nvSpPr>
        <p:spPr>
          <a:xfrm>
            <a:off x="6691917" y="4906180"/>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rPr>
              <a:t>ИЗОБРАЖЕНИЕ/</a:t>
            </a:r>
            <a:br>
              <a:rPr lang="ru-RU" sz="1600" dirty="0">
                <a:solidFill>
                  <a:srgbClr val="1A1A19"/>
                </a:solidFill>
                <a:latin typeface="ALS Sector Bold" panose="02000000000000000000" pitchFamily="50" charset="0"/>
              </a:rPr>
            </a:br>
            <a:r>
              <a:rPr lang="ru-RU" sz="1600" dirty="0">
                <a:solidFill>
                  <a:srgbClr val="1A1A19"/>
                </a:solidFill>
                <a:latin typeface="ALS Sector Bold" panose="02000000000000000000" pitchFamily="50" charset="0"/>
              </a:rPr>
              <a:t>СХЕМА/ГРАФИК</a:t>
            </a:r>
          </a:p>
        </p:txBody>
      </p:sp>
      <p:sp>
        <p:nvSpPr>
          <p:cNvPr id="11" name="Subtitle Text">
            <a:extLst>
              <a:ext uri="{FF2B5EF4-FFF2-40B4-BE49-F238E27FC236}">
                <a16:creationId xmlns:a16="http://schemas.microsoft.com/office/drawing/2014/main" id="{0F3F809D-FCCE-8047-1F07-0B07D71568D4}"/>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12" name="Прямая соединительная линия 11">
            <a:extLst>
              <a:ext uri="{FF2B5EF4-FFF2-40B4-BE49-F238E27FC236}">
                <a16:creationId xmlns:a16="http://schemas.microsoft.com/office/drawing/2014/main" id="{AAEB6A07-ECA5-45FC-7D83-D653801FBE8A}"/>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5D0B008-F0E7-7F5C-0E63-0D2A953C603F}"/>
              </a:ext>
            </a:extLst>
          </p:cNvPr>
          <p:cNvSpPr txBox="1"/>
          <p:nvPr/>
        </p:nvSpPr>
        <p:spPr>
          <a:xfrm>
            <a:off x="406874" y="889435"/>
            <a:ext cx="11460229" cy="387798"/>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(4 изображения + разъяснения к ним)</a:t>
            </a:r>
          </a:p>
        </p:txBody>
      </p:sp>
      <p:cxnSp>
        <p:nvCxnSpPr>
          <p:cNvPr id="1075" name="Прямая соединительная линия 1074">
            <a:extLst>
              <a:ext uri="{FF2B5EF4-FFF2-40B4-BE49-F238E27FC236}">
                <a16:creationId xmlns:a16="http://schemas.microsoft.com/office/drawing/2014/main" id="{06602322-8F6E-1703-A308-41D18BAA1BCA}"/>
              </a:ext>
            </a:extLst>
          </p:cNvPr>
          <p:cNvCxnSpPr>
            <a:cxnSpLocks/>
          </p:cNvCxnSpPr>
          <p:nvPr/>
        </p:nvCxnSpPr>
        <p:spPr>
          <a:xfrm>
            <a:off x="514031" y="6230915"/>
            <a:ext cx="5409546" cy="0"/>
          </a:xfrm>
          <a:prstGeom prst="line">
            <a:avLst/>
          </a:prstGeom>
          <a:ln w="57150">
            <a:solidFill>
              <a:srgbClr val="006CDC"/>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A109347-6B05-544E-D660-65E81789E3C5}"/>
              </a:ext>
            </a:extLst>
          </p:cNvPr>
          <p:cNvSpPr txBox="1"/>
          <p:nvPr/>
        </p:nvSpPr>
        <p:spPr>
          <a:xfrm>
            <a:off x="11395031"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03</a:t>
            </a:r>
          </a:p>
        </p:txBody>
      </p:sp>
      <p:cxnSp>
        <p:nvCxnSpPr>
          <p:cNvPr id="17" name="Прямая соединительная линия 16">
            <a:extLst>
              <a:ext uri="{FF2B5EF4-FFF2-40B4-BE49-F238E27FC236}">
                <a16:creationId xmlns:a16="http://schemas.microsoft.com/office/drawing/2014/main" id="{98761AF5-4DE0-6D55-098B-54BD5044C734}"/>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3" name="Рисунок 2">
            <a:extLst>
              <a:ext uri="{FF2B5EF4-FFF2-40B4-BE49-F238E27FC236}">
                <a16:creationId xmlns:a16="http://schemas.microsoft.com/office/drawing/2014/main" id="{DE8A16C4-3C24-F5D1-3C82-1C86D787C2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26863" y="453525"/>
            <a:ext cx="349200" cy="349200"/>
          </a:xfrm>
          <a:prstGeom prst="rect">
            <a:avLst/>
          </a:prstGeom>
        </p:spPr>
      </p:pic>
      <p:pic>
        <p:nvPicPr>
          <p:cNvPr id="4" name="Рисунок 3">
            <a:extLst>
              <a:ext uri="{FF2B5EF4-FFF2-40B4-BE49-F238E27FC236}">
                <a16:creationId xmlns:a16="http://schemas.microsoft.com/office/drawing/2014/main" id="{ACCFBC03-AA6A-074C-F2A2-56103435A77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65373" y="406426"/>
            <a:ext cx="425784" cy="425784"/>
          </a:xfrm>
          <a:prstGeom prst="rect">
            <a:avLst/>
          </a:prstGeom>
        </p:spPr>
      </p:pic>
    </p:spTree>
    <p:extLst>
      <p:ext uri="{BB962C8B-B14F-4D97-AF65-F5344CB8AC3E}">
        <p14:creationId xmlns:p14="http://schemas.microsoft.com/office/powerpoint/2010/main" val="3110892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Прямоугольник: скругленные углы 21">
            <a:extLst>
              <a:ext uri="{FF2B5EF4-FFF2-40B4-BE49-F238E27FC236}">
                <a16:creationId xmlns:a16="http://schemas.microsoft.com/office/drawing/2014/main" id="{F67A7AA7-143C-3277-2F40-ACA7F9124DA7}"/>
              </a:ext>
            </a:extLst>
          </p:cNvPr>
          <p:cNvSpPr/>
          <p:nvPr/>
        </p:nvSpPr>
        <p:spPr>
          <a:xfrm>
            <a:off x="536395" y="1605790"/>
            <a:ext cx="5362296" cy="2355261"/>
          </a:xfrm>
          <a:prstGeom prst="roundRect">
            <a:avLst>
              <a:gd name="adj" fmla="val 3726"/>
            </a:avLst>
          </a:prstGeom>
          <a:solidFill>
            <a:srgbClr val="A2A2A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7" name="Прямоугольник: скругленные углы 6">
            <a:extLst>
              <a:ext uri="{FF2B5EF4-FFF2-40B4-BE49-F238E27FC236}">
                <a16:creationId xmlns:a16="http://schemas.microsoft.com/office/drawing/2014/main" id="{A99CBA59-A358-7B88-9325-1ABC2A247AD3}"/>
              </a:ext>
            </a:extLst>
          </p:cNvPr>
          <p:cNvSpPr/>
          <p:nvPr/>
        </p:nvSpPr>
        <p:spPr>
          <a:xfrm>
            <a:off x="6315586" y="1605790"/>
            <a:ext cx="5362296" cy="2355261"/>
          </a:xfrm>
          <a:prstGeom prst="roundRect">
            <a:avLst>
              <a:gd name="adj" fmla="val 3726"/>
            </a:avLst>
          </a:prstGeom>
          <a:solidFill>
            <a:srgbClr val="A2A2A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7" name="Rectangle 9">
            <a:extLst>
              <a:ext uri="{FF2B5EF4-FFF2-40B4-BE49-F238E27FC236}">
                <a16:creationId xmlns:a16="http://schemas.microsoft.com/office/drawing/2014/main" id="{03FAC2E5-FB73-45A6-AC51-8B377D1F3E24}"/>
              </a:ext>
            </a:extLst>
          </p:cNvPr>
          <p:cNvSpPr>
            <a:spLocks noChangeArrowheads="1"/>
          </p:cNvSpPr>
          <p:nvPr/>
        </p:nvSpPr>
        <p:spPr bwMode="auto">
          <a:xfrm>
            <a:off x="513080" y="6304296"/>
            <a:ext cx="1551707" cy="1384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lvl="0"/>
            <a:r>
              <a:rPr lang="ru-RU" sz="900" dirty="0">
                <a:solidFill>
                  <a:srgbClr val="A2A2A2"/>
                </a:solidFill>
                <a:latin typeface="ALS Sector Regular" panose="02000000000000000000" pitchFamily="50" charset="0"/>
                <a:cs typeface="ALS Sector Regular" panose="02000000000000000000" pitchFamily="50" charset="0"/>
              </a:rPr>
              <a:t>Сноска при необходимости</a:t>
            </a:r>
            <a:endParaRPr lang="en-US" sz="900" dirty="0">
              <a:solidFill>
                <a:srgbClr val="A2A2A2"/>
              </a:solidFill>
              <a:latin typeface="ALS Sector Regular" panose="02000000000000000000" pitchFamily="50" charset="0"/>
              <a:cs typeface="ALS Sector Regular" panose="02000000000000000000" pitchFamily="50" charset="0"/>
            </a:endParaRPr>
          </a:p>
        </p:txBody>
      </p:sp>
      <p:cxnSp>
        <p:nvCxnSpPr>
          <p:cNvPr id="108" name="Прямая соединительная линия 107">
            <a:extLst>
              <a:ext uri="{FF2B5EF4-FFF2-40B4-BE49-F238E27FC236}">
                <a16:creationId xmlns:a16="http://schemas.microsoft.com/office/drawing/2014/main" id="{43ADA966-9D5E-458D-B3A4-47D98ACDAB60}"/>
              </a:ext>
            </a:extLst>
          </p:cNvPr>
          <p:cNvCxnSpPr>
            <a:cxnSpLocks/>
          </p:cNvCxnSpPr>
          <p:nvPr/>
        </p:nvCxnSpPr>
        <p:spPr>
          <a:xfrm>
            <a:off x="-381000" y="6155564"/>
            <a:ext cx="6257416"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9" name="Прямоугольник 28">
            <a:extLst>
              <a:ext uri="{FF2B5EF4-FFF2-40B4-BE49-F238E27FC236}">
                <a16:creationId xmlns:a16="http://schemas.microsoft.com/office/drawing/2014/main" id="{4D531F7D-1F29-4B0A-93A1-AD3849CA7118}"/>
              </a:ext>
            </a:extLst>
          </p:cNvPr>
          <p:cNvSpPr/>
          <p:nvPr/>
        </p:nvSpPr>
        <p:spPr>
          <a:xfrm>
            <a:off x="1598572" y="4772813"/>
            <a:ext cx="3944978" cy="461665"/>
          </a:xfrm>
          <a:prstGeom prst="rect">
            <a:avLst/>
          </a:prstGeom>
        </p:spPr>
        <p:txBody>
          <a:bodyPr wrap="square">
            <a:spAutoFit/>
          </a:bodyPr>
          <a:lstStyle/>
          <a:p>
            <a:r>
              <a:rPr lang="ru-RU" sz="1200" dirty="0">
                <a:solidFill>
                  <a:srgbClr val="1A1A19"/>
                </a:solidFill>
                <a:latin typeface="ALS Sector Regular" panose="02000000000000000000" pitchFamily="50" charset="0"/>
                <a:cs typeface="ALS Sector Regular" panose="02000000000000000000" pitchFamily="50" charset="0"/>
              </a:rPr>
              <a:t>Вывод по верхнему изображению,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либо параметры/формулы, касающиеся его</a:t>
            </a:r>
          </a:p>
        </p:txBody>
      </p:sp>
      <p:grpSp>
        <p:nvGrpSpPr>
          <p:cNvPr id="12" name="Рисунок 8">
            <a:extLst>
              <a:ext uri="{FF2B5EF4-FFF2-40B4-BE49-F238E27FC236}">
                <a16:creationId xmlns:a16="http://schemas.microsoft.com/office/drawing/2014/main" id="{1A72EA7A-D212-4DCF-828A-CC352DE395CC}"/>
              </a:ext>
            </a:extLst>
          </p:cNvPr>
          <p:cNvGrpSpPr/>
          <p:nvPr/>
        </p:nvGrpSpPr>
        <p:grpSpPr>
          <a:xfrm>
            <a:off x="519964" y="4755080"/>
            <a:ext cx="870190" cy="497130"/>
            <a:chOff x="2843212" y="1573894"/>
            <a:chExt cx="6505575" cy="3716563"/>
          </a:xfrm>
          <a:gradFill>
            <a:gsLst>
              <a:gs pos="0">
                <a:srgbClr val="00B8FF"/>
              </a:gs>
              <a:gs pos="100000">
                <a:srgbClr val="54FF9F"/>
              </a:gs>
            </a:gsLst>
            <a:lin ang="18900000" scaled="1"/>
          </a:gradFill>
        </p:grpSpPr>
        <p:sp>
          <p:nvSpPr>
            <p:cNvPr id="13" name="Полилиния: фигура 12">
              <a:extLst>
                <a:ext uri="{FF2B5EF4-FFF2-40B4-BE49-F238E27FC236}">
                  <a16:creationId xmlns:a16="http://schemas.microsoft.com/office/drawing/2014/main" id="{94F2A00C-8E77-4579-BEAC-134C7B2F5AF3}"/>
                </a:ext>
              </a:extLst>
            </p:cNvPr>
            <p:cNvSpPr/>
            <p:nvPr/>
          </p:nvSpPr>
          <p:spPr>
            <a:xfrm flipV="1">
              <a:off x="5638576" y="1573894"/>
              <a:ext cx="2738186" cy="2731833"/>
            </a:xfrm>
            <a:custGeom>
              <a:avLst/>
              <a:gdLst>
                <a:gd name="connsiteX0" fmla="*/ 1263859 w 2738186"/>
                <a:gd name="connsiteY0" fmla="*/ 1461027 h 2731833"/>
                <a:gd name="connsiteX1" fmla="*/ -2950 w 2738186"/>
                <a:gd name="connsiteY1" fmla="*/ 194219 h 2731833"/>
                <a:gd name="connsiteX2" fmla="*/ 96159 w 2738186"/>
                <a:gd name="connsiteY2" fmla="*/ 95110 h 2731833"/>
                <a:gd name="connsiteX3" fmla="*/ 193996 w 2738186"/>
                <a:gd name="connsiteY3" fmla="*/ -2728 h 2731833"/>
                <a:gd name="connsiteX4" fmla="*/ 1464617 w 2738186"/>
                <a:gd name="connsiteY4" fmla="*/ 1267893 h 2731833"/>
                <a:gd name="connsiteX5" fmla="*/ 2735237 w 2738186"/>
                <a:gd name="connsiteY5" fmla="*/ 2538513 h 2731833"/>
                <a:gd name="connsiteX6" fmla="*/ 2639940 w 2738186"/>
                <a:gd name="connsiteY6" fmla="*/ 2633809 h 2731833"/>
                <a:gd name="connsiteX7" fmla="*/ 2538291 w 2738186"/>
                <a:gd name="connsiteY7" fmla="*/ 2729106 h 2731833"/>
                <a:gd name="connsiteX8" fmla="*/ 1263859 w 2738186"/>
                <a:gd name="connsiteY8" fmla="*/ 1461027 h 273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38186" h="2731833">
                  <a:moveTo>
                    <a:pt x="1263859" y="1461027"/>
                  </a:moveTo>
                  <a:lnTo>
                    <a:pt x="-2950" y="194219"/>
                  </a:lnTo>
                  <a:lnTo>
                    <a:pt x="96159" y="95110"/>
                  </a:lnTo>
                  <a:lnTo>
                    <a:pt x="193996" y="-2728"/>
                  </a:lnTo>
                  <a:lnTo>
                    <a:pt x="1464617" y="1267893"/>
                  </a:lnTo>
                  <a:lnTo>
                    <a:pt x="2735237" y="2538513"/>
                  </a:lnTo>
                  <a:lnTo>
                    <a:pt x="2639940" y="2633809"/>
                  </a:lnTo>
                  <a:cubicBezTo>
                    <a:pt x="2587845" y="2685905"/>
                    <a:pt x="2542102" y="2729106"/>
                    <a:pt x="2538291" y="2729106"/>
                  </a:cubicBezTo>
                  <a:cubicBezTo>
                    <a:pt x="2534479" y="2729106"/>
                    <a:pt x="1961429" y="2158597"/>
                    <a:pt x="1263859" y="1461027"/>
                  </a:cubicBezTo>
                  <a:close/>
                </a:path>
              </a:pathLst>
            </a:custGeom>
            <a:grpFill/>
            <a:ln w="1271" cap="flat">
              <a:noFill/>
              <a:prstDash val="solid"/>
              <a:miter/>
            </a:ln>
          </p:spPr>
          <p:txBody>
            <a:bodyPr rtlCol="0" anchor="ctr"/>
            <a:lstStyle/>
            <a:p>
              <a:endParaRPr lang="ru-RU"/>
            </a:p>
          </p:txBody>
        </p:sp>
        <p:sp>
          <p:nvSpPr>
            <p:cNvPr id="14" name="Полилиния: фигура 13">
              <a:extLst>
                <a:ext uri="{FF2B5EF4-FFF2-40B4-BE49-F238E27FC236}">
                  <a16:creationId xmlns:a16="http://schemas.microsoft.com/office/drawing/2014/main" id="{B3DC6B91-3438-4981-91DB-4D8D7BC548C7}"/>
                </a:ext>
              </a:extLst>
            </p:cNvPr>
            <p:cNvSpPr/>
            <p:nvPr/>
          </p:nvSpPr>
          <p:spPr>
            <a:xfrm flipV="1">
              <a:off x="3821589" y="1573894"/>
              <a:ext cx="5527197" cy="3716563"/>
            </a:xfrm>
            <a:custGeom>
              <a:avLst/>
              <a:gdLst>
                <a:gd name="connsiteX0" fmla="*/ 3654194 w 5527197"/>
                <a:gd name="connsiteY0" fmla="*/ 2053562 h 3716563"/>
                <a:gd name="connsiteX1" fmla="*/ 1992223 w 5527197"/>
                <a:gd name="connsiteY1" fmla="*/ 391591 h 3716563"/>
                <a:gd name="connsiteX2" fmla="*/ 1098977 w 5527197"/>
                <a:gd name="connsiteY2" fmla="*/ 1284837 h 3716563"/>
                <a:gd name="connsiteX3" fmla="*/ 194296 w 5527197"/>
                <a:gd name="connsiteY3" fmla="*/ 2176812 h 3716563"/>
                <a:gd name="connsiteX4" fmla="*/ 88834 w 5527197"/>
                <a:gd name="connsiteY4" fmla="*/ 2084057 h 3716563"/>
                <a:gd name="connsiteX5" fmla="*/ -2651 w 5527197"/>
                <a:gd name="connsiteY5" fmla="*/ 1992572 h 3716563"/>
                <a:gd name="connsiteX6" fmla="*/ 994786 w 5527197"/>
                <a:gd name="connsiteY6" fmla="*/ 995136 h 3716563"/>
                <a:gd name="connsiteX7" fmla="*/ 1992223 w 5527197"/>
                <a:gd name="connsiteY7" fmla="*/ -2301 h 3716563"/>
                <a:gd name="connsiteX8" fmla="*/ 3758385 w 5527197"/>
                <a:gd name="connsiteY8" fmla="*/ 1763861 h 3716563"/>
                <a:gd name="connsiteX9" fmla="*/ 5524547 w 5527197"/>
                <a:gd name="connsiteY9" fmla="*/ 3530023 h 3716563"/>
                <a:gd name="connsiteX10" fmla="*/ 5433063 w 5527197"/>
                <a:gd name="connsiteY10" fmla="*/ 3621507 h 3716563"/>
                <a:gd name="connsiteX11" fmla="*/ 5327601 w 5527197"/>
                <a:gd name="connsiteY11" fmla="*/ 3714263 h 3716563"/>
                <a:gd name="connsiteX12" fmla="*/ 3654194 w 5527197"/>
                <a:gd name="connsiteY12" fmla="*/ 2053562 h 3716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27197" h="3716563">
                  <a:moveTo>
                    <a:pt x="3654194" y="2053562"/>
                  </a:moveTo>
                  <a:lnTo>
                    <a:pt x="1992223" y="391591"/>
                  </a:lnTo>
                  <a:lnTo>
                    <a:pt x="1098977" y="1284837"/>
                  </a:lnTo>
                  <a:cubicBezTo>
                    <a:pt x="608518" y="1775296"/>
                    <a:pt x="200649" y="2176812"/>
                    <a:pt x="194296" y="2176812"/>
                  </a:cubicBezTo>
                  <a:cubicBezTo>
                    <a:pt x="186672" y="2176812"/>
                    <a:pt x="139659" y="2134882"/>
                    <a:pt x="88834" y="2084057"/>
                  </a:cubicBezTo>
                  <a:lnTo>
                    <a:pt x="-2651" y="1992572"/>
                  </a:lnTo>
                  <a:lnTo>
                    <a:pt x="994786" y="995136"/>
                  </a:lnTo>
                  <a:lnTo>
                    <a:pt x="1992223" y="-2301"/>
                  </a:lnTo>
                  <a:lnTo>
                    <a:pt x="3758385" y="1763861"/>
                  </a:lnTo>
                  <a:lnTo>
                    <a:pt x="5524547" y="3530023"/>
                  </a:lnTo>
                  <a:lnTo>
                    <a:pt x="5433063" y="3621507"/>
                  </a:lnTo>
                  <a:cubicBezTo>
                    <a:pt x="5382238" y="3672332"/>
                    <a:pt x="5335225" y="3714263"/>
                    <a:pt x="5327601" y="3714263"/>
                  </a:cubicBezTo>
                  <a:cubicBezTo>
                    <a:pt x="5321248" y="3714263"/>
                    <a:pt x="4567770" y="2967138"/>
                    <a:pt x="3654194" y="2053562"/>
                  </a:cubicBezTo>
                  <a:close/>
                </a:path>
              </a:pathLst>
            </a:custGeom>
            <a:grpFill/>
            <a:ln w="1271" cap="flat">
              <a:noFill/>
              <a:prstDash val="solid"/>
              <a:miter/>
            </a:ln>
          </p:spPr>
          <p:txBody>
            <a:bodyPr rtlCol="0" anchor="ctr"/>
            <a:lstStyle/>
            <a:p>
              <a:endParaRPr lang="ru-RU"/>
            </a:p>
          </p:txBody>
        </p:sp>
        <p:sp>
          <p:nvSpPr>
            <p:cNvPr id="15" name="Полилиния: фигура 14">
              <a:extLst>
                <a:ext uri="{FF2B5EF4-FFF2-40B4-BE49-F238E27FC236}">
                  <a16:creationId xmlns:a16="http://schemas.microsoft.com/office/drawing/2014/main" id="{C4BADC57-42EC-4803-81EF-A008DB3713AB}"/>
                </a:ext>
              </a:extLst>
            </p:cNvPr>
            <p:cNvSpPr/>
            <p:nvPr/>
          </p:nvSpPr>
          <p:spPr>
            <a:xfrm flipV="1">
              <a:off x="2843212" y="3111344"/>
              <a:ext cx="2179113" cy="2166407"/>
            </a:xfrm>
            <a:custGeom>
              <a:avLst/>
              <a:gdLst>
                <a:gd name="connsiteX0" fmla="*/ 90713 w 2179113"/>
                <a:gd name="connsiteY0" fmla="*/ 2072011 h 2166407"/>
                <a:gd name="connsiteX1" fmla="*/ -772 w 2179113"/>
                <a:gd name="connsiteY1" fmla="*/ 1980526 h 2166407"/>
                <a:gd name="connsiteX2" fmla="*/ 990312 w 2179113"/>
                <a:gd name="connsiteY2" fmla="*/ 989442 h 2166407"/>
                <a:gd name="connsiteX3" fmla="*/ 1981396 w 2179113"/>
                <a:gd name="connsiteY3" fmla="*/ -1641 h 2166407"/>
                <a:gd name="connsiteX4" fmla="*/ 2079233 w 2179113"/>
                <a:gd name="connsiteY4" fmla="*/ 97467 h 2166407"/>
                <a:gd name="connsiteX5" fmla="*/ 2178342 w 2179113"/>
                <a:gd name="connsiteY5" fmla="*/ 195305 h 2166407"/>
                <a:gd name="connsiteX6" fmla="*/ 1193611 w 2179113"/>
                <a:gd name="connsiteY6" fmla="*/ 1180036 h 2166407"/>
                <a:gd name="connsiteX7" fmla="*/ 196174 w 2179113"/>
                <a:gd name="connsiteY7" fmla="*/ 2164766 h 2166407"/>
                <a:gd name="connsiteX8" fmla="*/ 90713 w 2179113"/>
                <a:gd name="connsiteY8" fmla="*/ 2072011 h 2166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9113" h="2166407">
                  <a:moveTo>
                    <a:pt x="90713" y="2072011"/>
                  </a:moveTo>
                  <a:lnTo>
                    <a:pt x="-772" y="1980526"/>
                  </a:lnTo>
                  <a:lnTo>
                    <a:pt x="990312" y="989442"/>
                  </a:lnTo>
                  <a:lnTo>
                    <a:pt x="1981396" y="-1641"/>
                  </a:lnTo>
                  <a:lnTo>
                    <a:pt x="2079233" y="97467"/>
                  </a:lnTo>
                  <a:lnTo>
                    <a:pt x="2178342" y="195305"/>
                  </a:lnTo>
                  <a:lnTo>
                    <a:pt x="1193611" y="1180036"/>
                  </a:lnTo>
                  <a:cubicBezTo>
                    <a:pt x="652327" y="1721320"/>
                    <a:pt x="202527" y="2164766"/>
                    <a:pt x="196174" y="2164766"/>
                  </a:cubicBezTo>
                  <a:cubicBezTo>
                    <a:pt x="188551" y="2164766"/>
                    <a:pt x="141538" y="2122836"/>
                    <a:pt x="90713" y="2072011"/>
                  </a:cubicBezTo>
                  <a:close/>
                </a:path>
              </a:pathLst>
            </a:custGeom>
            <a:grpFill/>
            <a:ln w="1271" cap="flat">
              <a:noFill/>
              <a:prstDash val="solid"/>
              <a:miter/>
            </a:ln>
          </p:spPr>
          <p:txBody>
            <a:bodyPr rtlCol="0" anchor="ctr"/>
            <a:lstStyle/>
            <a:p>
              <a:endParaRPr lang="ru-RU"/>
            </a:p>
          </p:txBody>
        </p:sp>
      </p:grpSp>
      <p:sp>
        <p:nvSpPr>
          <p:cNvPr id="60" name="Прямоугольник: скругленные углы 59">
            <a:extLst>
              <a:ext uri="{FF2B5EF4-FFF2-40B4-BE49-F238E27FC236}">
                <a16:creationId xmlns:a16="http://schemas.microsoft.com/office/drawing/2014/main" id="{816CE033-7F5B-45AC-A510-CA6924DDABC4}"/>
              </a:ext>
            </a:extLst>
          </p:cNvPr>
          <p:cNvSpPr/>
          <p:nvPr/>
        </p:nvSpPr>
        <p:spPr>
          <a:xfrm>
            <a:off x="6315586" y="4423803"/>
            <a:ext cx="6257416" cy="1159684"/>
          </a:xfrm>
          <a:prstGeom prst="roundRect">
            <a:avLst>
              <a:gd name="adj" fmla="val 6400"/>
            </a:avLst>
          </a:prstGeom>
          <a:noFill/>
          <a:ln w="25400">
            <a:solidFill>
              <a:srgbClr val="006C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 name="TextBox 3">
            <a:extLst>
              <a:ext uri="{FF2B5EF4-FFF2-40B4-BE49-F238E27FC236}">
                <a16:creationId xmlns:a16="http://schemas.microsoft.com/office/drawing/2014/main" id="{3264CDDA-AA12-5FB0-3817-D8155840372A}"/>
              </a:ext>
            </a:extLst>
          </p:cNvPr>
          <p:cNvSpPr txBox="1"/>
          <p:nvPr/>
        </p:nvSpPr>
        <p:spPr>
          <a:xfrm>
            <a:off x="1920566" y="2491033"/>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rPr>
              <a:t>ИЗОБРАЖЕНИЕ/</a:t>
            </a:r>
            <a:br>
              <a:rPr lang="ru-RU" sz="1600" dirty="0">
                <a:solidFill>
                  <a:srgbClr val="1A1A19"/>
                </a:solidFill>
                <a:latin typeface="ALS Sector Bold" panose="02000000000000000000" pitchFamily="50" charset="0"/>
              </a:rPr>
            </a:br>
            <a:r>
              <a:rPr lang="ru-RU" sz="1600" dirty="0">
                <a:solidFill>
                  <a:srgbClr val="1A1A19"/>
                </a:solidFill>
                <a:latin typeface="ALS Sector Bold" panose="02000000000000000000" pitchFamily="50" charset="0"/>
              </a:rPr>
              <a:t>СХЕМА/ГРАФИК</a:t>
            </a:r>
          </a:p>
        </p:txBody>
      </p:sp>
      <p:sp>
        <p:nvSpPr>
          <p:cNvPr id="9" name="TextBox 8">
            <a:extLst>
              <a:ext uri="{FF2B5EF4-FFF2-40B4-BE49-F238E27FC236}">
                <a16:creationId xmlns:a16="http://schemas.microsoft.com/office/drawing/2014/main" id="{4AA55161-7795-0BC3-537E-321B46FF9456}"/>
              </a:ext>
            </a:extLst>
          </p:cNvPr>
          <p:cNvSpPr txBox="1"/>
          <p:nvPr/>
        </p:nvSpPr>
        <p:spPr>
          <a:xfrm>
            <a:off x="7722032" y="2491033"/>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rPr>
              <a:t>ИЗОБРАЖЕНИЕ/</a:t>
            </a:r>
            <a:br>
              <a:rPr lang="ru-RU" sz="1600" dirty="0">
                <a:solidFill>
                  <a:srgbClr val="1A1A19"/>
                </a:solidFill>
                <a:latin typeface="ALS Sector Bold" panose="02000000000000000000" pitchFamily="50" charset="0"/>
              </a:rPr>
            </a:br>
            <a:r>
              <a:rPr lang="ru-RU" sz="1600" dirty="0">
                <a:solidFill>
                  <a:srgbClr val="1A1A19"/>
                </a:solidFill>
                <a:latin typeface="ALS Sector Bold" panose="02000000000000000000" pitchFamily="50" charset="0"/>
              </a:rPr>
              <a:t>СХЕМА/ГРАФИК</a:t>
            </a:r>
          </a:p>
        </p:txBody>
      </p:sp>
      <p:sp>
        <p:nvSpPr>
          <p:cNvPr id="11" name="Прямоугольник 10">
            <a:extLst>
              <a:ext uri="{FF2B5EF4-FFF2-40B4-BE49-F238E27FC236}">
                <a16:creationId xmlns:a16="http://schemas.microsoft.com/office/drawing/2014/main" id="{8C6ADD9E-5AAE-39F8-B6F3-07D726E6F80B}"/>
              </a:ext>
            </a:extLst>
          </p:cNvPr>
          <p:cNvSpPr/>
          <p:nvPr/>
        </p:nvSpPr>
        <p:spPr>
          <a:xfrm>
            <a:off x="7920632" y="4772813"/>
            <a:ext cx="3944978" cy="461665"/>
          </a:xfrm>
          <a:prstGeom prst="rect">
            <a:avLst/>
          </a:prstGeom>
        </p:spPr>
        <p:txBody>
          <a:bodyPr wrap="square">
            <a:spAutoFit/>
          </a:bodyPr>
          <a:lstStyle/>
          <a:p>
            <a:r>
              <a:rPr lang="ru-RU" sz="1200" dirty="0">
                <a:solidFill>
                  <a:srgbClr val="1A1A19"/>
                </a:solidFill>
                <a:latin typeface="ALS Sector Regular" panose="02000000000000000000" pitchFamily="50" charset="0"/>
                <a:cs typeface="ALS Sector Regular" panose="02000000000000000000" pitchFamily="50" charset="0"/>
              </a:rPr>
              <a:t>Вывод по верхнему изображению,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либо параметры/формулы, касающиеся его</a:t>
            </a:r>
          </a:p>
        </p:txBody>
      </p:sp>
      <p:grpSp>
        <p:nvGrpSpPr>
          <p:cNvPr id="17" name="Рисунок 8">
            <a:extLst>
              <a:ext uri="{FF2B5EF4-FFF2-40B4-BE49-F238E27FC236}">
                <a16:creationId xmlns:a16="http://schemas.microsoft.com/office/drawing/2014/main" id="{789405DF-B5F5-16B0-9F3E-0A04B9624844}"/>
              </a:ext>
            </a:extLst>
          </p:cNvPr>
          <p:cNvGrpSpPr/>
          <p:nvPr/>
        </p:nvGrpSpPr>
        <p:grpSpPr>
          <a:xfrm>
            <a:off x="6842024" y="4755080"/>
            <a:ext cx="870190" cy="497130"/>
            <a:chOff x="2843212" y="1573894"/>
            <a:chExt cx="6505575" cy="3716563"/>
          </a:xfrm>
          <a:gradFill>
            <a:gsLst>
              <a:gs pos="0">
                <a:srgbClr val="00B8FF"/>
              </a:gs>
              <a:gs pos="100000">
                <a:srgbClr val="54FF9F"/>
              </a:gs>
            </a:gsLst>
            <a:lin ang="18900000" scaled="1"/>
          </a:gradFill>
        </p:grpSpPr>
        <p:sp>
          <p:nvSpPr>
            <p:cNvPr id="18" name="Полилиния: фигура 17">
              <a:extLst>
                <a:ext uri="{FF2B5EF4-FFF2-40B4-BE49-F238E27FC236}">
                  <a16:creationId xmlns:a16="http://schemas.microsoft.com/office/drawing/2014/main" id="{5F6BBDD4-927D-5BEC-E5A3-BAD8C95152AF}"/>
                </a:ext>
              </a:extLst>
            </p:cNvPr>
            <p:cNvSpPr/>
            <p:nvPr/>
          </p:nvSpPr>
          <p:spPr>
            <a:xfrm flipV="1">
              <a:off x="5638576" y="1573894"/>
              <a:ext cx="2738186" cy="2731833"/>
            </a:xfrm>
            <a:custGeom>
              <a:avLst/>
              <a:gdLst>
                <a:gd name="connsiteX0" fmla="*/ 1263859 w 2738186"/>
                <a:gd name="connsiteY0" fmla="*/ 1461027 h 2731833"/>
                <a:gd name="connsiteX1" fmla="*/ -2950 w 2738186"/>
                <a:gd name="connsiteY1" fmla="*/ 194219 h 2731833"/>
                <a:gd name="connsiteX2" fmla="*/ 96159 w 2738186"/>
                <a:gd name="connsiteY2" fmla="*/ 95110 h 2731833"/>
                <a:gd name="connsiteX3" fmla="*/ 193996 w 2738186"/>
                <a:gd name="connsiteY3" fmla="*/ -2728 h 2731833"/>
                <a:gd name="connsiteX4" fmla="*/ 1464617 w 2738186"/>
                <a:gd name="connsiteY4" fmla="*/ 1267893 h 2731833"/>
                <a:gd name="connsiteX5" fmla="*/ 2735237 w 2738186"/>
                <a:gd name="connsiteY5" fmla="*/ 2538513 h 2731833"/>
                <a:gd name="connsiteX6" fmla="*/ 2639940 w 2738186"/>
                <a:gd name="connsiteY6" fmla="*/ 2633809 h 2731833"/>
                <a:gd name="connsiteX7" fmla="*/ 2538291 w 2738186"/>
                <a:gd name="connsiteY7" fmla="*/ 2729106 h 2731833"/>
                <a:gd name="connsiteX8" fmla="*/ 1263859 w 2738186"/>
                <a:gd name="connsiteY8" fmla="*/ 1461027 h 273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38186" h="2731833">
                  <a:moveTo>
                    <a:pt x="1263859" y="1461027"/>
                  </a:moveTo>
                  <a:lnTo>
                    <a:pt x="-2950" y="194219"/>
                  </a:lnTo>
                  <a:lnTo>
                    <a:pt x="96159" y="95110"/>
                  </a:lnTo>
                  <a:lnTo>
                    <a:pt x="193996" y="-2728"/>
                  </a:lnTo>
                  <a:lnTo>
                    <a:pt x="1464617" y="1267893"/>
                  </a:lnTo>
                  <a:lnTo>
                    <a:pt x="2735237" y="2538513"/>
                  </a:lnTo>
                  <a:lnTo>
                    <a:pt x="2639940" y="2633809"/>
                  </a:lnTo>
                  <a:cubicBezTo>
                    <a:pt x="2587845" y="2685905"/>
                    <a:pt x="2542102" y="2729106"/>
                    <a:pt x="2538291" y="2729106"/>
                  </a:cubicBezTo>
                  <a:cubicBezTo>
                    <a:pt x="2534479" y="2729106"/>
                    <a:pt x="1961429" y="2158597"/>
                    <a:pt x="1263859" y="1461027"/>
                  </a:cubicBezTo>
                  <a:close/>
                </a:path>
              </a:pathLst>
            </a:custGeom>
            <a:grpFill/>
            <a:ln w="1271" cap="flat">
              <a:noFill/>
              <a:prstDash val="solid"/>
              <a:miter/>
            </a:ln>
          </p:spPr>
          <p:txBody>
            <a:bodyPr rtlCol="0" anchor="ctr"/>
            <a:lstStyle/>
            <a:p>
              <a:endParaRPr lang="ru-RU"/>
            </a:p>
          </p:txBody>
        </p:sp>
        <p:sp>
          <p:nvSpPr>
            <p:cNvPr id="19" name="Полилиния: фигура 18">
              <a:extLst>
                <a:ext uri="{FF2B5EF4-FFF2-40B4-BE49-F238E27FC236}">
                  <a16:creationId xmlns:a16="http://schemas.microsoft.com/office/drawing/2014/main" id="{DE8C21AC-E2DD-6845-BBFF-A445122FCE6F}"/>
                </a:ext>
              </a:extLst>
            </p:cNvPr>
            <p:cNvSpPr/>
            <p:nvPr/>
          </p:nvSpPr>
          <p:spPr>
            <a:xfrm flipV="1">
              <a:off x="3821589" y="1573894"/>
              <a:ext cx="5527197" cy="3716563"/>
            </a:xfrm>
            <a:custGeom>
              <a:avLst/>
              <a:gdLst>
                <a:gd name="connsiteX0" fmla="*/ 3654194 w 5527197"/>
                <a:gd name="connsiteY0" fmla="*/ 2053562 h 3716563"/>
                <a:gd name="connsiteX1" fmla="*/ 1992223 w 5527197"/>
                <a:gd name="connsiteY1" fmla="*/ 391591 h 3716563"/>
                <a:gd name="connsiteX2" fmla="*/ 1098977 w 5527197"/>
                <a:gd name="connsiteY2" fmla="*/ 1284837 h 3716563"/>
                <a:gd name="connsiteX3" fmla="*/ 194296 w 5527197"/>
                <a:gd name="connsiteY3" fmla="*/ 2176812 h 3716563"/>
                <a:gd name="connsiteX4" fmla="*/ 88834 w 5527197"/>
                <a:gd name="connsiteY4" fmla="*/ 2084057 h 3716563"/>
                <a:gd name="connsiteX5" fmla="*/ -2651 w 5527197"/>
                <a:gd name="connsiteY5" fmla="*/ 1992572 h 3716563"/>
                <a:gd name="connsiteX6" fmla="*/ 994786 w 5527197"/>
                <a:gd name="connsiteY6" fmla="*/ 995136 h 3716563"/>
                <a:gd name="connsiteX7" fmla="*/ 1992223 w 5527197"/>
                <a:gd name="connsiteY7" fmla="*/ -2301 h 3716563"/>
                <a:gd name="connsiteX8" fmla="*/ 3758385 w 5527197"/>
                <a:gd name="connsiteY8" fmla="*/ 1763861 h 3716563"/>
                <a:gd name="connsiteX9" fmla="*/ 5524547 w 5527197"/>
                <a:gd name="connsiteY9" fmla="*/ 3530023 h 3716563"/>
                <a:gd name="connsiteX10" fmla="*/ 5433063 w 5527197"/>
                <a:gd name="connsiteY10" fmla="*/ 3621507 h 3716563"/>
                <a:gd name="connsiteX11" fmla="*/ 5327601 w 5527197"/>
                <a:gd name="connsiteY11" fmla="*/ 3714263 h 3716563"/>
                <a:gd name="connsiteX12" fmla="*/ 3654194 w 5527197"/>
                <a:gd name="connsiteY12" fmla="*/ 2053562 h 3716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27197" h="3716563">
                  <a:moveTo>
                    <a:pt x="3654194" y="2053562"/>
                  </a:moveTo>
                  <a:lnTo>
                    <a:pt x="1992223" y="391591"/>
                  </a:lnTo>
                  <a:lnTo>
                    <a:pt x="1098977" y="1284837"/>
                  </a:lnTo>
                  <a:cubicBezTo>
                    <a:pt x="608518" y="1775296"/>
                    <a:pt x="200649" y="2176812"/>
                    <a:pt x="194296" y="2176812"/>
                  </a:cubicBezTo>
                  <a:cubicBezTo>
                    <a:pt x="186672" y="2176812"/>
                    <a:pt x="139659" y="2134882"/>
                    <a:pt x="88834" y="2084057"/>
                  </a:cubicBezTo>
                  <a:lnTo>
                    <a:pt x="-2651" y="1992572"/>
                  </a:lnTo>
                  <a:lnTo>
                    <a:pt x="994786" y="995136"/>
                  </a:lnTo>
                  <a:lnTo>
                    <a:pt x="1992223" y="-2301"/>
                  </a:lnTo>
                  <a:lnTo>
                    <a:pt x="3758385" y="1763861"/>
                  </a:lnTo>
                  <a:lnTo>
                    <a:pt x="5524547" y="3530023"/>
                  </a:lnTo>
                  <a:lnTo>
                    <a:pt x="5433063" y="3621507"/>
                  </a:lnTo>
                  <a:cubicBezTo>
                    <a:pt x="5382238" y="3672332"/>
                    <a:pt x="5335225" y="3714263"/>
                    <a:pt x="5327601" y="3714263"/>
                  </a:cubicBezTo>
                  <a:cubicBezTo>
                    <a:pt x="5321248" y="3714263"/>
                    <a:pt x="4567770" y="2967138"/>
                    <a:pt x="3654194" y="2053562"/>
                  </a:cubicBezTo>
                  <a:close/>
                </a:path>
              </a:pathLst>
            </a:custGeom>
            <a:grpFill/>
            <a:ln w="1271" cap="flat">
              <a:noFill/>
              <a:prstDash val="solid"/>
              <a:miter/>
            </a:ln>
          </p:spPr>
          <p:txBody>
            <a:bodyPr rtlCol="0" anchor="ctr"/>
            <a:lstStyle/>
            <a:p>
              <a:endParaRPr lang="ru-RU"/>
            </a:p>
          </p:txBody>
        </p:sp>
        <p:sp>
          <p:nvSpPr>
            <p:cNvPr id="20" name="Полилиния: фигура 19">
              <a:extLst>
                <a:ext uri="{FF2B5EF4-FFF2-40B4-BE49-F238E27FC236}">
                  <a16:creationId xmlns:a16="http://schemas.microsoft.com/office/drawing/2014/main" id="{D300A682-99EE-9521-E0EC-42F03B16F4CC}"/>
                </a:ext>
              </a:extLst>
            </p:cNvPr>
            <p:cNvSpPr/>
            <p:nvPr/>
          </p:nvSpPr>
          <p:spPr>
            <a:xfrm flipV="1">
              <a:off x="2843212" y="3111344"/>
              <a:ext cx="2179113" cy="2166407"/>
            </a:xfrm>
            <a:custGeom>
              <a:avLst/>
              <a:gdLst>
                <a:gd name="connsiteX0" fmla="*/ 90713 w 2179113"/>
                <a:gd name="connsiteY0" fmla="*/ 2072011 h 2166407"/>
                <a:gd name="connsiteX1" fmla="*/ -772 w 2179113"/>
                <a:gd name="connsiteY1" fmla="*/ 1980526 h 2166407"/>
                <a:gd name="connsiteX2" fmla="*/ 990312 w 2179113"/>
                <a:gd name="connsiteY2" fmla="*/ 989442 h 2166407"/>
                <a:gd name="connsiteX3" fmla="*/ 1981396 w 2179113"/>
                <a:gd name="connsiteY3" fmla="*/ -1641 h 2166407"/>
                <a:gd name="connsiteX4" fmla="*/ 2079233 w 2179113"/>
                <a:gd name="connsiteY4" fmla="*/ 97467 h 2166407"/>
                <a:gd name="connsiteX5" fmla="*/ 2178342 w 2179113"/>
                <a:gd name="connsiteY5" fmla="*/ 195305 h 2166407"/>
                <a:gd name="connsiteX6" fmla="*/ 1193611 w 2179113"/>
                <a:gd name="connsiteY6" fmla="*/ 1180036 h 2166407"/>
                <a:gd name="connsiteX7" fmla="*/ 196174 w 2179113"/>
                <a:gd name="connsiteY7" fmla="*/ 2164766 h 2166407"/>
                <a:gd name="connsiteX8" fmla="*/ 90713 w 2179113"/>
                <a:gd name="connsiteY8" fmla="*/ 2072011 h 2166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9113" h="2166407">
                  <a:moveTo>
                    <a:pt x="90713" y="2072011"/>
                  </a:moveTo>
                  <a:lnTo>
                    <a:pt x="-772" y="1980526"/>
                  </a:lnTo>
                  <a:lnTo>
                    <a:pt x="990312" y="989442"/>
                  </a:lnTo>
                  <a:lnTo>
                    <a:pt x="1981396" y="-1641"/>
                  </a:lnTo>
                  <a:lnTo>
                    <a:pt x="2079233" y="97467"/>
                  </a:lnTo>
                  <a:lnTo>
                    <a:pt x="2178342" y="195305"/>
                  </a:lnTo>
                  <a:lnTo>
                    <a:pt x="1193611" y="1180036"/>
                  </a:lnTo>
                  <a:cubicBezTo>
                    <a:pt x="652327" y="1721320"/>
                    <a:pt x="202527" y="2164766"/>
                    <a:pt x="196174" y="2164766"/>
                  </a:cubicBezTo>
                  <a:cubicBezTo>
                    <a:pt x="188551" y="2164766"/>
                    <a:pt x="141538" y="2122836"/>
                    <a:pt x="90713" y="2072011"/>
                  </a:cubicBezTo>
                  <a:close/>
                </a:path>
              </a:pathLst>
            </a:custGeom>
            <a:grpFill/>
            <a:ln w="1271" cap="flat">
              <a:noFill/>
              <a:prstDash val="solid"/>
              <a:miter/>
            </a:ln>
          </p:spPr>
          <p:txBody>
            <a:bodyPr rtlCol="0" anchor="ctr"/>
            <a:lstStyle/>
            <a:p>
              <a:endParaRPr lang="ru-RU"/>
            </a:p>
          </p:txBody>
        </p:sp>
      </p:grpSp>
      <p:sp>
        <p:nvSpPr>
          <p:cNvPr id="8" name="Subtitle Text">
            <a:extLst>
              <a:ext uri="{FF2B5EF4-FFF2-40B4-BE49-F238E27FC236}">
                <a16:creationId xmlns:a16="http://schemas.microsoft.com/office/drawing/2014/main" id="{32D973DC-E9D3-3E15-8415-A2544F062600}"/>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10" name="Прямая соединительная линия 9">
            <a:extLst>
              <a:ext uri="{FF2B5EF4-FFF2-40B4-BE49-F238E27FC236}">
                <a16:creationId xmlns:a16="http://schemas.microsoft.com/office/drawing/2014/main" id="{1FF15713-C86D-1D72-87FC-D5E238862F83}"/>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911D749-8311-6C93-BAD9-4363EEE190DD}"/>
              </a:ext>
            </a:extLst>
          </p:cNvPr>
          <p:cNvSpPr txBox="1"/>
          <p:nvPr/>
        </p:nvSpPr>
        <p:spPr>
          <a:xfrm>
            <a:off x="406874" y="889435"/>
            <a:ext cx="11460229" cy="387798"/>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a:t>
            </a:r>
            <a:r>
              <a:rPr lang="en-US" sz="2400" dirty="0">
                <a:solidFill>
                  <a:srgbClr val="1A1A19"/>
                </a:solidFill>
              </a:rPr>
              <a:t>2 </a:t>
            </a:r>
            <a:r>
              <a:rPr lang="ru-RU" sz="2400" dirty="0">
                <a:solidFill>
                  <a:srgbClr val="1A1A19"/>
                </a:solidFill>
              </a:rPr>
              <a:t>крупных изображения + пояснения к ним)</a:t>
            </a:r>
          </a:p>
        </p:txBody>
      </p:sp>
      <p:sp>
        <p:nvSpPr>
          <p:cNvPr id="21" name="Прямоугольник: скругленные углы 20">
            <a:extLst>
              <a:ext uri="{FF2B5EF4-FFF2-40B4-BE49-F238E27FC236}">
                <a16:creationId xmlns:a16="http://schemas.microsoft.com/office/drawing/2014/main" id="{202416D8-A2E1-6616-0411-AD886FC2D5D5}"/>
              </a:ext>
            </a:extLst>
          </p:cNvPr>
          <p:cNvSpPr/>
          <p:nvPr/>
        </p:nvSpPr>
        <p:spPr>
          <a:xfrm>
            <a:off x="-381000" y="4423803"/>
            <a:ext cx="6257416" cy="1159684"/>
          </a:xfrm>
          <a:prstGeom prst="roundRect">
            <a:avLst>
              <a:gd name="adj" fmla="val 6400"/>
            </a:avLst>
          </a:prstGeom>
          <a:noFill/>
          <a:ln w="25400">
            <a:solidFill>
              <a:srgbClr val="006C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0" name="TextBox 29">
            <a:extLst>
              <a:ext uri="{FF2B5EF4-FFF2-40B4-BE49-F238E27FC236}">
                <a16:creationId xmlns:a16="http://schemas.microsoft.com/office/drawing/2014/main" id="{00567403-05B1-D4FB-7768-9185ED30C5BB}"/>
              </a:ext>
            </a:extLst>
          </p:cNvPr>
          <p:cNvSpPr txBox="1"/>
          <p:nvPr/>
        </p:nvSpPr>
        <p:spPr>
          <a:xfrm>
            <a:off x="11395031"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04</a:t>
            </a:r>
          </a:p>
        </p:txBody>
      </p:sp>
      <p:cxnSp>
        <p:nvCxnSpPr>
          <p:cNvPr id="31" name="Прямая соединительная линия 30">
            <a:extLst>
              <a:ext uri="{FF2B5EF4-FFF2-40B4-BE49-F238E27FC236}">
                <a16:creationId xmlns:a16="http://schemas.microsoft.com/office/drawing/2014/main" id="{D5338C71-15AF-6C12-A9CA-A51E911E498C}"/>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3" name="Рисунок 2">
            <a:extLst>
              <a:ext uri="{FF2B5EF4-FFF2-40B4-BE49-F238E27FC236}">
                <a16:creationId xmlns:a16="http://schemas.microsoft.com/office/drawing/2014/main" id="{D7DD835F-1A15-A197-11DC-FB4707D723B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26863" y="453525"/>
            <a:ext cx="349200" cy="349200"/>
          </a:xfrm>
          <a:prstGeom prst="rect">
            <a:avLst/>
          </a:prstGeom>
        </p:spPr>
      </p:pic>
      <p:pic>
        <p:nvPicPr>
          <p:cNvPr id="5" name="Рисунок 4">
            <a:extLst>
              <a:ext uri="{FF2B5EF4-FFF2-40B4-BE49-F238E27FC236}">
                <a16:creationId xmlns:a16="http://schemas.microsoft.com/office/drawing/2014/main" id="{5F637068-7356-E50A-3F90-889B485F4DD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65373" y="406426"/>
            <a:ext cx="425784" cy="425784"/>
          </a:xfrm>
          <a:prstGeom prst="rect">
            <a:avLst/>
          </a:prstGeom>
        </p:spPr>
      </p:pic>
    </p:spTree>
    <p:extLst>
      <p:ext uri="{BB962C8B-B14F-4D97-AF65-F5344CB8AC3E}">
        <p14:creationId xmlns:p14="http://schemas.microsoft.com/office/powerpoint/2010/main" val="1813114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Прямоугольник 23">
            <a:extLst>
              <a:ext uri="{FF2B5EF4-FFF2-40B4-BE49-F238E27FC236}">
                <a16:creationId xmlns:a16="http://schemas.microsoft.com/office/drawing/2014/main" id="{312EA29F-CA53-C1CE-F315-BC776513DC1F}"/>
              </a:ext>
            </a:extLst>
          </p:cNvPr>
          <p:cNvSpPr/>
          <p:nvPr/>
        </p:nvSpPr>
        <p:spPr>
          <a:xfrm>
            <a:off x="515939" y="1572699"/>
            <a:ext cx="4793815" cy="1138051"/>
          </a:xfrm>
          <a:prstGeom prst="rect">
            <a:avLst/>
          </a:prstGeom>
          <a:solidFill>
            <a:srgbClr val="00B8FF">
              <a:alpha val="1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153" name="TextBox 6152">
            <a:extLst>
              <a:ext uri="{FF2B5EF4-FFF2-40B4-BE49-F238E27FC236}">
                <a16:creationId xmlns:a16="http://schemas.microsoft.com/office/drawing/2014/main" id="{7D9E02E0-BB33-CFD5-60F1-743368C6C1BB}"/>
              </a:ext>
            </a:extLst>
          </p:cNvPr>
          <p:cNvSpPr txBox="1"/>
          <p:nvPr/>
        </p:nvSpPr>
        <p:spPr>
          <a:xfrm>
            <a:off x="563771" y="1669820"/>
            <a:ext cx="4793816" cy="880241"/>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600" dirty="0">
                <a:solidFill>
                  <a:srgbClr val="006CDC"/>
                </a:solidFill>
                <a:latin typeface="ALS Sector Bold" panose="02000000000000000000" pitchFamily="50" charset="0"/>
                <a:cs typeface="ALS Sector Regular" panose="02000000000000000000" pitchFamily="50" charset="0"/>
              </a:rPr>
              <a:t>Предложение, обобщающее содержимое слайда</a:t>
            </a:r>
            <a:r>
              <a:rPr lang="ru-RU" sz="1600" dirty="0">
                <a:solidFill>
                  <a:srgbClr val="1A1A19"/>
                </a:solidFill>
                <a:latin typeface="ALS Sector Bold" panose="02000000000000000000" pitchFamily="50" charset="0"/>
                <a:cs typeface="ALS Sector Regular" panose="02000000000000000000" pitchFamily="50" charset="0"/>
              </a:rPr>
              <a:t>. Его необходимо отдельно </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выделить, для чего он вынесен </a:t>
            </a:r>
            <a:br>
              <a:rPr lang="ru-RU" sz="1600" dirty="0">
                <a:solidFill>
                  <a:srgbClr val="1A1A19"/>
                </a:solidFill>
                <a:latin typeface="ALS Sector Bold" panose="02000000000000000000" pitchFamily="50" charset="0"/>
                <a:cs typeface="ALS Sector Regular" panose="02000000000000000000" pitchFamily="50" charset="0"/>
              </a:rPr>
            </a:br>
            <a:r>
              <a:rPr lang="ru-RU" sz="1600" dirty="0">
                <a:solidFill>
                  <a:srgbClr val="1A1A19"/>
                </a:solidFill>
                <a:latin typeface="ALS Sector Bold" panose="02000000000000000000" pitchFamily="50" charset="0"/>
                <a:cs typeface="ALS Sector Regular" panose="02000000000000000000" pitchFamily="50" charset="0"/>
              </a:rPr>
              <a:t>именно в этот прямоугольник. </a:t>
            </a:r>
          </a:p>
        </p:txBody>
      </p:sp>
      <p:sp>
        <p:nvSpPr>
          <p:cNvPr id="6176" name="TextBox 6175">
            <a:extLst>
              <a:ext uri="{FF2B5EF4-FFF2-40B4-BE49-F238E27FC236}">
                <a16:creationId xmlns:a16="http://schemas.microsoft.com/office/drawing/2014/main" id="{C38635A5-BCE4-2C3C-3A36-D97A1883CB77}"/>
              </a:ext>
            </a:extLst>
          </p:cNvPr>
          <p:cNvSpPr txBox="1"/>
          <p:nvPr/>
        </p:nvSpPr>
        <p:spPr>
          <a:xfrm>
            <a:off x="6005876" y="1669820"/>
            <a:ext cx="5396793" cy="486287"/>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600" dirty="0">
                <a:solidFill>
                  <a:srgbClr val="1A1A19"/>
                </a:solidFill>
                <a:latin typeface="ALS Sector Bold" panose="02000000000000000000" pitchFamily="50" charset="0"/>
              </a:rPr>
              <a:t>Текстовый блок, характеризующий </a:t>
            </a:r>
            <a:br>
              <a:rPr lang="ru-RU" sz="1600" dirty="0">
                <a:solidFill>
                  <a:srgbClr val="1A1A19"/>
                </a:solidFill>
                <a:latin typeface="ALS Sector Bold" panose="02000000000000000000" pitchFamily="50" charset="0"/>
              </a:rPr>
            </a:br>
            <a:r>
              <a:rPr lang="ru-RU" sz="1600" dirty="0">
                <a:solidFill>
                  <a:srgbClr val="1A1A19"/>
                </a:solidFill>
                <a:latin typeface="ALS Sector Bold" panose="02000000000000000000" pitchFamily="50" charset="0"/>
              </a:rPr>
              <a:t>последующую классификацию:</a:t>
            </a:r>
          </a:p>
        </p:txBody>
      </p:sp>
      <p:grpSp>
        <p:nvGrpSpPr>
          <p:cNvPr id="34" name="Группа 33">
            <a:extLst>
              <a:ext uri="{FF2B5EF4-FFF2-40B4-BE49-F238E27FC236}">
                <a16:creationId xmlns:a16="http://schemas.microsoft.com/office/drawing/2014/main" id="{7B223807-B098-EBD5-8344-DE874F112421}"/>
              </a:ext>
            </a:extLst>
          </p:cNvPr>
          <p:cNvGrpSpPr/>
          <p:nvPr/>
        </p:nvGrpSpPr>
        <p:grpSpPr>
          <a:xfrm>
            <a:off x="6096290" y="2651499"/>
            <a:ext cx="6712547" cy="580526"/>
            <a:chOff x="6096290" y="2651499"/>
            <a:chExt cx="6712547" cy="580526"/>
          </a:xfrm>
        </p:grpSpPr>
        <p:grpSp>
          <p:nvGrpSpPr>
            <p:cNvPr id="6154" name="Рисунок 115">
              <a:extLst>
                <a:ext uri="{FF2B5EF4-FFF2-40B4-BE49-F238E27FC236}">
                  <a16:creationId xmlns:a16="http://schemas.microsoft.com/office/drawing/2014/main" id="{5CCBD436-BE02-7E47-2AFF-3F89FFA88334}"/>
                </a:ext>
              </a:extLst>
            </p:cNvPr>
            <p:cNvGrpSpPr/>
            <p:nvPr/>
          </p:nvGrpSpPr>
          <p:grpSpPr>
            <a:xfrm>
              <a:off x="6096290" y="2651499"/>
              <a:ext cx="580092" cy="580526"/>
              <a:chOff x="3623937" y="2157455"/>
              <a:chExt cx="509025" cy="509404"/>
            </a:xfrm>
            <a:gradFill>
              <a:gsLst>
                <a:gs pos="0">
                  <a:srgbClr val="00B8FF"/>
                </a:gs>
                <a:gs pos="100000">
                  <a:srgbClr val="54FF9F"/>
                </a:gs>
              </a:gsLst>
              <a:lin ang="0" scaled="1"/>
            </a:gradFill>
          </p:grpSpPr>
          <p:sp>
            <p:nvSpPr>
              <p:cNvPr id="6155" name="Полилиния: фигура 6154">
                <a:extLst>
                  <a:ext uri="{FF2B5EF4-FFF2-40B4-BE49-F238E27FC236}">
                    <a16:creationId xmlns:a16="http://schemas.microsoft.com/office/drawing/2014/main" id="{B9BFC2F5-99BE-6C51-22FF-781EFD437E12}"/>
                  </a:ext>
                </a:extLst>
              </p:cNvPr>
              <p:cNvSpPr/>
              <p:nvPr/>
            </p:nvSpPr>
            <p:spPr>
              <a:xfrm flipV="1">
                <a:off x="3623937" y="2157455"/>
                <a:ext cx="286082" cy="459904"/>
              </a:xfrm>
              <a:custGeom>
                <a:avLst/>
                <a:gdLst>
                  <a:gd name="connsiteX0" fmla="*/ 95134 w 286082"/>
                  <a:gd name="connsiteY0" fmla="*/ 455885 h 459904"/>
                  <a:gd name="connsiteX1" fmla="*/ 30943 w 286082"/>
                  <a:gd name="connsiteY1" fmla="*/ 419859 h 459904"/>
                  <a:gd name="connsiteX2" fmla="*/ 1087 w 286082"/>
                  <a:gd name="connsiteY2" fmla="*/ 369202 h 459904"/>
                  <a:gd name="connsiteX3" fmla="*/ 589 w 286082"/>
                  <a:gd name="connsiteY3" fmla="*/ 322029 h 459904"/>
                  <a:gd name="connsiteX4" fmla="*/ 76325 w 286082"/>
                  <a:gd name="connsiteY4" fmla="*/ 191955 h 459904"/>
                  <a:gd name="connsiteX5" fmla="*/ 90855 w 286082"/>
                  <a:gd name="connsiteY5" fmla="*/ 174838 h 459904"/>
                  <a:gd name="connsiteX6" fmla="*/ 90855 w 286082"/>
                  <a:gd name="connsiteY6" fmla="*/ 146176 h 459904"/>
                  <a:gd name="connsiteX7" fmla="*/ 113148 w 286082"/>
                  <a:gd name="connsiteY7" fmla="*/ 10827 h 459904"/>
                  <a:gd name="connsiteX8" fmla="*/ 129071 w 286082"/>
                  <a:gd name="connsiteY8" fmla="*/ -319 h 459904"/>
                  <a:gd name="connsiteX9" fmla="*/ 127180 w 286082"/>
                  <a:gd name="connsiteY9" fmla="*/ 16002 h 459904"/>
                  <a:gd name="connsiteX10" fmla="*/ 112351 w 286082"/>
                  <a:gd name="connsiteY10" fmla="*/ 61384 h 459904"/>
                  <a:gd name="connsiteX11" fmla="*/ 106082 w 286082"/>
                  <a:gd name="connsiteY11" fmla="*/ 135129 h 459904"/>
                  <a:gd name="connsiteX12" fmla="*/ 105485 w 286082"/>
                  <a:gd name="connsiteY12" fmla="*/ 169663 h 459904"/>
                  <a:gd name="connsiteX13" fmla="*/ 136635 w 286082"/>
                  <a:gd name="connsiteY13" fmla="*/ 169961 h 459904"/>
                  <a:gd name="connsiteX14" fmla="*/ 167685 w 286082"/>
                  <a:gd name="connsiteY14" fmla="*/ 170260 h 459904"/>
                  <a:gd name="connsiteX15" fmla="*/ 169576 w 286082"/>
                  <a:gd name="connsiteY15" fmla="*/ 172648 h 459904"/>
                  <a:gd name="connsiteX16" fmla="*/ 169477 w 286082"/>
                  <a:gd name="connsiteY16" fmla="*/ 182700 h 459904"/>
                  <a:gd name="connsiteX17" fmla="*/ 143601 w 286082"/>
                  <a:gd name="connsiteY17" fmla="*/ 184690 h 459904"/>
                  <a:gd name="connsiteX18" fmla="*/ 119816 w 286082"/>
                  <a:gd name="connsiteY18" fmla="*/ 185487 h 459904"/>
                  <a:gd name="connsiteX19" fmla="*/ 201920 w 286082"/>
                  <a:gd name="connsiteY19" fmla="*/ 254853 h 459904"/>
                  <a:gd name="connsiteX20" fmla="*/ 284523 w 286082"/>
                  <a:gd name="connsiteY20" fmla="*/ 325811 h 459904"/>
                  <a:gd name="connsiteX21" fmla="*/ 284523 w 286082"/>
                  <a:gd name="connsiteY21" fmla="*/ 330290 h 459904"/>
                  <a:gd name="connsiteX22" fmla="*/ 220033 w 286082"/>
                  <a:gd name="connsiteY22" fmla="*/ 403736 h 459904"/>
                  <a:gd name="connsiteX23" fmla="*/ 202816 w 286082"/>
                  <a:gd name="connsiteY23" fmla="*/ 410106 h 459904"/>
                  <a:gd name="connsiteX24" fmla="*/ 215853 w 286082"/>
                  <a:gd name="connsiteY24" fmla="*/ 386917 h 459904"/>
                  <a:gd name="connsiteX25" fmla="*/ 266908 w 286082"/>
                  <a:gd name="connsiteY25" fmla="*/ 328598 h 459904"/>
                  <a:gd name="connsiteX26" fmla="*/ 183210 w 286082"/>
                  <a:gd name="connsiteY26" fmla="*/ 258535 h 459904"/>
                  <a:gd name="connsiteX27" fmla="*/ 99115 w 286082"/>
                  <a:gd name="connsiteY27" fmla="*/ 188771 h 459904"/>
                  <a:gd name="connsiteX28" fmla="*/ 56023 w 286082"/>
                  <a:gd name="connsiteY28" fmla="*/ 241417 h 459904"/>
                  <a:gd name="connsiteX29" fmla="*/ 20294 w 286082"/>
                  <a:gd name="connsiteY29" fmla="*/ 306703 h 459904"/>
                  <a:gd name="connsiteX30" fmla="*/ 39004 w 286082"/>
                  <a:gd name="connsiteY30" fmla="*/ 406722 h 459904"/>
                  <a:gd name="connsiteX31" fmla="*/ 90357 w 286082"/>
                  <a:gd name="connsiteY31" fmla="*/ 439663 h 459904"/>
                  <a:gd name="connsiteX32" fmla="*/ 133848 w 286082"/>
                  <a:gd name="connsiteY32" fmla="*/ 439663 h 459904"/>
                  <a:gd name="connsiteX33" fmla="*/ 167984 w 286082"/>
                  <a:gd name="connsiteY33" fmla="*/ 425034 h 459904"/>
                  <a:gd name="connsiteX34" fmla="*/ 181320 w 286082"/>
                  <a:gd name="connsiteY34" fmla="*/ 418565 h 459904"/>
                  <a:gd name="connsiteX35" fmla="*/ 188386 w 286082"/>
                  <a:gd name="connsiteY35" fmla="*/ 425531 h 459904"/>
                  <a:gd name="connsiteX36" fmla="*/ 177936 w 286082"/>
                  <a:gd name="connsiteY36" fmla="*/ 436479 h 459904"/>
                  <a:gd name="connsiteX37" fmla="*/ 95134 w 286082"/>
                  <a:gd name="connsiteY37" fmla="*/ 455885 h 45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86082" h="459904">
                    <a:moveTo>
                      <a:pt x="95134" y="455885"/>
                    </a:moveTo>
                    <a:cubicBezTo>
                      <a:pt x="72444" y="451805"/>
                      <a:pt x="50748" y="439564"/>
                      <a:pt x="30943" y="419859"/>
                    </a:cubicBezTo>
                    <a:cubicBezTo>
                      <a:pt x="16115" y="405229"/>
                      <a:pt x="5665" y="387415"/>
                      <a:pt x="1087" y="369202"/>
                    </a:cubicBezTo>
                    <a:cubicBezTo>
                      <a:pt x="-1899" y="357459"/>
                      <a:pt x="-2098" y="334768"/>
                      <a:pt x="589" y="322029"/>
                    </a:cubicBezTo>
                    <a:cubicBezTo>
                      <a:pt x="8949" y="283017"/>
                      <a:pt x="30645" y="245796"/>
                      <a:pt x="76325" y="191955"/>
                    </a:cubicBezTo>
                    <a:lnTo>
                      <a:pt x="90855" y="174838"/>
                    </a:lnTo>
                    <a:lnTo>
                      <a:pt x="90855" y="146176"/>
                    </a:lnTo>
                    <a:cubicBezTo>
                      <a:pt x="90855" y="82582"/>
                      <a:pt x="97224" y="44067"/>
                      <a:pt x="113148" y="10827"/>
                    </a:cubicBezTo>
                    <a:cubicBezTo>
                      <a:pt x="119716" y="-2708"/>
                      <a:pt x="123000" y="-5096"/>
                      <a:pt x="129071" y="-319"/>
                    </a:cubicBezTo>
                    <a:cubicBezTo>
                      <a:pt x="132753" y="2567"/>
                      <a:pt x="132355" y="5552"/>
                      <a:pt x="127180" y="16002"/>
                    </a:cubicBezTo>
                    <a:cubicBezTo>
                      <a:pt x="121408" y="27347"/>
                      <a:pt x="115536" y="45460"/>
                      <a:pt x="112351" y="61384"/>
                    </a:cubicBezTo>
                    <a:cubicBezTo>
                      <a:pt x="107873" y="83477"/>
                      <a:pt x="106679" y="98406"/>
                      <a:pt x="106082" y="135129"/>
                    </a:cubicBezTo>
                    <a:lnTo>
                      <a:pt x="105485" y="169663"/>
                    </a:lnTo>
                    <a:lnTo>
                      <a:pt x="136635" y="169961"/>
                    </a:lnTo>
                    <a:lnTo>
                      <a:pt x="167685" y="170260"/>
                    </a:lnTo>
                    <a:lnTo>
                      <a:pt x="169576" y="172648"/>
                    </a:lnTo>
                    <a:cubicBezTo>
                      <a:pt x="172064" y="175634"/>
                      <a:pt x="171965" y="180212"/>
                      <a:pt x="169477" y="182700"/>
                    </a:cubicBezTo>
                    <a:cubicBezTo>
                      <a:pt x="167586" y="184591"/>
                      <a:pt x="166192" y="184690"/>
                      <a:pt x="143601" y="184690"/>
                    </a:cubicBezTo>
                    <a:cubicBezTo>
                      <a:pt x="130464" y="184690"/>
                      <a:pt x="119716" y="184989"/>
                      <a:pt x="119816" y="185487"/>
                    </a:cubicBezTo>
                    <a:cubicBezTo>
                      <a:pt x="119816" y="185885"/>
                      <a:pt x="156738" y="217134"/>
                      <a:pt x="201920" y="254853"/>
                    </a:cubicBezTo>
                    <a:cubicBezTo>
                      <a:pt x="253174" y="297746"/>
                      <a:pt x="284224" y="324318"/>
                      <a:pt x="284523" y="325811"/>
                    </a:cubicBezTo>
                    <a:cubicBezTo>
                      <a:pt x="284921" y="327006"/>
                      <a:pt x="284822" y="328996"/>
                      <a:pt x="284523" y="330290"/>
                    </a:cubicBezTo>
                    <a:cubicBezTo>
                      <a:pt x="283130" y="335664"/>
                      <a:pt x="236454" y="388808"/>
                      <a:pt x="220033" y="403736"/>
                    </a:cubicBezTo>
                    <a:cubicBezTo>
                      <a:pt x="209385" y="413489"/>
                      <a:pt x="206996" y="414385"/>
                      <a:pt x="202816" y="410106"/>
                    </a:cubicBezTo>
                    <a:cubicBezTo>
                      <a:pt x="198039" y="405428"/>
                      <a:pt x="198935" y="403736"/>
                      <a:pt x="215853" y="386917"/>
                    </a:cubicBezTo>
                    <a:cubicBezTo>
                      <a:pt x="233270" y="369601"/>
                      <a:pt x="268202" y="329593"/>
                      <a:pt x="266908" y="328598"/>
                    </a:cubicBezTo>
                    <a:cubicBezTo>
                      <a:pt x="266709" y="328498"/>
                      <a:pt x="228990" y="296950"/>
                      <a:pt x="183210" y="258535"/>
                    </a:cubicBezTo>
                    <a:cubicBezTo>
                      <a:pt x="137431" y="220120"/>
                      <a:pt x="99513" y="188671"/>
                      <a:pt x="99115" y="188771"/>
                    </a:cubicBezTo>
                    <a:cubicBezTo>
                      <a:pt x="97523" y="188870"/>
                      <a:pt x="67268" y="225793"/>
                      <a:pt x="56023" y="241417"/>
                    </a:cubicBezTo>
                    <a:cubicBezTo>
                      <a:pt x="39801" y="263909"/>
                      <a:pt x="26266" y="288590"/>
                      <a:pt x="20294" y="306703"/>
                    </a:cubicBezTo>
                    <a:cubicBezTo>
                      <a:pt x="6859" y="346810"/>
                      <a:pt x="12930" y="379055"/>
                      <a:pt x="39004" y="406722"/>
                    </a:cubicBezTo>
                    <a:cubicBezTo>
                      <a:pt x="54032" y="422745"/>
                      <a:pt x="72444" y="434588"/>
                      <a:pt x="90357" y="439663"/>
                    </a:cubicBezTo>
                    <a:cubicBezTo>
                      <a:pt x="101305" y="442749"/>
                      <a:pt x="122403" y="442749"/>
                      <a:pt x="133848" y="439663"/>
                    </a:cubicBezTo>
                    <a:cubicBezTo>
                      <a:pt x="145392" y="436479"/>
                      <a:pt x="155444" y="432199"/>
                      <a:pt x="167984" y="425034"/>
                    </a:cubicBezTo>
                    <a:cubicBezTo>
                      <a:pt x="174154" y="421451"/>
                      <a:pt x="180225" y="418565"/>
                      <a:pt x="181320" y="418565"/>
                    </a:cubicBezTo>
                    <a:cubicBezTo>
                      <a:pt x="184106" y="418565"/>
                      <a:pt x="188386" y="422844"/>
                      <a:pt x="188386" y="425531"/>
                    </a:cubicBezTo>
                    <a:cubicBezTo>
                      <a:pt x="188386" y="429313"/>
                      <a:pt x="186495" y="431304"/>
                      <a:pt x="177936" y="436479"/>
                    </a:cubicBezTo>
                    <a:cubicBezTo>
                      <a:pt x="149174" y="453795"/>
                      <a:pt x="120711" y="460563"/>
                      <a:pt x="95134" y="455885"/>
                    </a:cubicBezTo>
                    <a:close/>
                  </a:path>
                </a:pathLst>
              </a:custGeom>
              <a:grpFill/>
              <a:ln w="99" cap="flat">
                <a:noFill/>
                <a:prstDash val="solid"/>
                <a:miter/>
              </a:ln>
            </p:spPr>
            <p:txBody>
              <a:bodyPr rtlCol="0" anchor="ctr"/>
              <a:lstStyle/>
              <a:p>
                <a:endParaRPr lang="ru-RU"/>
              </a:p>
            </p:txBody>
          </p:sp>
          <p:sp>
            <p:nvSpPr>
              <p:cNvPr id="6156" name="Полилиния: фигура 6155">
                <a:extLst>
                  <a:ext uri="{FF2B5EF4-FFF2-40B4-BE49-F238E27FC236}">
                    <a16:creationId xmlns:a16="http://schemas.microsoft.com/office/drawing/2014/main" id="{E4FF5CA0-6AD1-383B-EAAD-2AAB642A0ACF}"/>
                  </a:ext>
                </a:extLst>
              </p:cNvPr>
              <p:cNvSpPr/>
              <p:nvPr/>
            </p:nvSpPr>
            <p:spPr>
              <a:xfrm flipV="1">
                <a:off x="4026595" y="2167503"/>
                <a:ext cx="106292" cy="106193"/>
              </a:xfrm>
              <a:custGeom>
                <a:avLst/>
                <a:gdLst>
                  <a:gd name="connsiteX0" fmla="*/ 56980 w 106292"/>
                  <a:gd name="connsiteY0" fmla="*/ 100925 h 106193"/>
                  <a:gd name="connsiteX1" fmla="*/ 19560 w 106292"/>
                  <a:gd name="connsiteY1" fmla="*/ 72163 h 106193"/>
                  <a:gd name="connsiteX2" fmla="*/ -4126 w 106292"/>
                  <a:gd name="connsiteY2" fmla="*/ 45591 h 106193"/>
                  <a:gd name="connsiteX3" fmla="*/ 3338 w 106292"/>
                  <a:gd name="connsiteY3" fmla="*/ 38226 h 106193"/>
                  <a:gd name="connsiteX4" fmla="*/ 16376 w 106292"/>
                  <a:gd name="connsiteY4" fmla="*/ 48378 h 106193"/>
                  <a:gd name="connsiteX5" fmla="*/ 27124 w 106292"/>
                  <a:gd name="connsiteY5" fmla="*/ 57036 h 106193"/>
                  <a:gd name="connsiteX6" fmla="*/ 33692 w 106292"/>
                  <a:gd name="connsiteY6" fmla="*/ 41909 h 106193"/>
                  <a:gd name="connsiteX7" fmla="*/ 53398 w 106292"/>
                  <a:gd name="connsiteY7" fmla="*/ 27677 h 106193"/>
                  <a:gd name="connsiteX8" fmla="*/ 58772 w 106292"/>
                  <a:gd name="connsiteY8" fmla="*/ 26085 h 106193"/>
                  <a:gd name="connsiteX9" fmla="*/ 49317 w 106292"/>
                  <a:gd name="connsiteY9" fmla="*/ 16431 h 106193"/>
                  <a:gd name="connsiteX10" fmla="*/ 39067 w 106292"/>
                  <a:gd name="connsiteY10" fmla="*/ 3991 h 106193"/>
                  <a:gd name="connsiteX11" fmla="*/ 46133 w 106292"/>
                  <a:gd name="connsiteY11" fmla="*/ -4369 h 106193"/>
                  <a:gd name="connsiteX12" fmla="*/ 72705 w 106292"/>
                  <a:gd name="connsiteY12" fmla="*/ 18123 h 106193"/>
                  <a:gd name="connsiteX13" fmla="*/ 98381 w 106292"/>
                  <a:gd name="connsiteY13" fmla="*/ 47382 h 106193"/>
                  <a:gd name="connsiteX14" fmla="*/ 71709 w 106292"/>
                  <a:gd name="connsiteY14" fmla="*/ 100825 h 106193"/>
                  <a:gd name="connsiteX15" fmla="*/ 56980 w 106292"/>
                  <a:gd name="connsiteY15" fmla="*/ 100925 h 106193"/>
                  <a:gd name="connsiteX16" fmla="*/ 75193 w 106292"/>
                  <a:gd name="connsiteY16" fmla="*/ 83907 h 106193"/>
                  <a:gd name="connsiteX17" fmla="*/ 85941 w 106292"/>
                  <a:gd name="connsiteY17" fmla="*/ 56041 h 106193"/>
                  <a:gd name="connsiteX18" fmla="*/ 44441 w 106292"/>
                  <a:gd name="connsiteY18" fmla="*/ 53055 h 106193"/>
                  <a:gd name="connsiteX19" fmla="*/ 66534 w 106292"/>
                  <a:gd name="connsiteY19" fmla="*/ 86395 h 106193"/>
                  <a:gd name="connsiteX20" fmla="*/ 75193 w 106292"/>
                  <a:gd name="connsiteY20" fmla="*/ 83907 h 106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6292" h="106193">
                    <a:moveTo>
                      <a:pt x="56980" y="100925"/>
                    </a:moveTo>
                    <a:cubicBezTo>
                      <a:pt x="47327" y="98934"/>
                      <a:pt x="43943" y="96446"/>
                      <a:pt x="19560" y="72163"/>
                    </a:cubicBezTo>
                    <a:cubicBezTo>
                      <a:pt x="-1140" y="51662"/>
                      <a:pt x="-4126" y="48278"/>
                      <a:pt x="-4126" y="45591"/>
                    </a:cubicBezTo>
                    <a:cubicBezTo>
                      <a:pt x="-4126" y="41809"/>
                      <a:pt x="-543" y="38226"/>
                      <a:pt x="3338" y="38226"/>
                    </a:cubicBezTo>
                    <a:cubicBezTo>
                      <a:pt x="5528" y="38226"/>
                      <a:pt x="8215" y="40316"/>
                      <a:pt x="16376" y="48378"/>
                    </a:cubicBezTo>
                    <a:cubicBezTo>
                      <a:pt x="22944" y="54846"/>
                      <a:pt x="26825" y="57932"/>
                      <a:pt x="27124" y="57036"/>
                    </a:cubicBezTo>
                    <a:cubicBezTo>
                      <a:pt x="29513" y="48875"/>
                      <a:pt x="30607" y="46288"/>
                      <a:pt x="33692" y="41909"/>
                    </a:cubicBezTo>
                    <a:cubicBezTo>
                      <a:pt x="37972" y="35639"/>
                      <a:pt x="46232" y="29767"/>
                      <a:pt x="53398" y="27677"/>
                    </a:cubicBezTo>
                    <a:lnTo>
                      <a:pt x="58772" y="26085"/>
                    </a:lnTo>
                    <a:lnTo>
                      <a:pt x="49317" y="16431"/>
                    </a:lnTo>
                    <a:cubicBezTo>
                      <a:pt x="43844" y="10958"/>
                      <a:pt x="39465" y="5583"/>
                      <a:pt x="39067" y="3991"/>
                    </a:cubicBezTo>
                    <a:cubicBezTo>
                      <a:pt x="38071" y="-189"/>
                      <a:pt x="41256" y="-3971"/>
                      <a:pt x="46133" y="-4369"/>
                    </a:cubicBezTo>
                    <a:cubicBezTo>
                      <a:pt x="49914" y="-4667"/>
                      <a:pt x="50213" y="-4468"/>
                      <a:pt x="72705" y="18123"/>
                    </a:cubicBezTo>
                    <a:cubicBezTo>
                      <a:pt x="92410" y="37828"/>
                      <a:pt x="95694" y="41710"/>
                      <a:pt x="98381" y="47382"/>
                    </a:cubicBezTo>
                    <a:cubicBezTo>
                      <a:pt x="109030" y="70173"/>
                      <a:pt x="96291" y="95551"/>
                      <a:pt x="71709" y="100825"/>
                    </a:cubicBezTo>
                    <a:cubicBezTo>
                      <a:pt x="65838" y="102019"/>
                      <a:pt x="62952" y="102119"/>
                      <a:pt x="56980" y="100925"/>
                    </a:cubicBezTo>
                    <a:close/>
                    <a:moveTo>
                      <a:pt x="75193" y="83907"/>
                    </a:moveTo>
                    <a:cubicBezTo>
                      <a:pt x="85045" y="79130"/>
                      <a:pt x="89723" y="66888"/>
                      <a:pt x="85941" y="56041"/>
                    </a:cubicBezTo>
                    <a:cubicBezTo>
                      <a:pt x="79472" y="37729"/>
                      <a:pt x="53398" y="35838"/>
                      <a:pt x="44441" y="53055"/>
                    </a:cubicBezTo>
                    <a:cubicBezTo>
                      <a:pt x="35882" y="69377"/>
                      <a:pt x="48322" y="88286"/>
                      <a:pt x="66534" y="86395"/>
                    </a:cubicBezTo>
                    <a:cubicBezTo>
                      <a:pt x="68923" y="86196"/>
                      <a:pt x="72904" y="85001"/>
                      <a:pt x="75193" y="83907"/>
                    </a:cubicBezTo>
                    <a:close/>
                  </a:path>
                </a:pathLst>
              </a:custGeom>
              <a:grpFill/>
              <a:ln w="99" cap="flat">
                <a:noFill/>
                <a:prstDash val="solid"/>
                <a:miter/>
              </a:ln>
            </p:spPr>
            <p:txBody>
              <a:bodyPr rtlCol="0" anchor="ctr"/>
              <a:lstStyle/>
              <a:p>
                <a:endParaRPr lang="ru-RU"/>
              </a:p>
            </p:txBody>
          </p:sp>
          <p:sp>
            <p:nvSpPr>
              <p:cNvPr id="6157" name="Полилиния: фигура 6156">
                <a:extLst>
                  <a:ext uri="{FF2B5EF4-FFF2-40B4-BE49-F238E27FC236}">
                    <a16:creationId xmlns:a16="http://schemas.microsoft.com/office/drawing/2014/main" id="{D3696439-1E55-AF55-2414-271936A63104}"/>
                  </a:ext>
                </a:extLst>
              </p:cNvPr>
              <p:cNvSpPr/>
              <p:nvPr/>
            </p:nvSpPr>
            <p:spPr>
              <a:xfrm flipV="1">
                <a:off x="3923093" y="2209447"/>
                <a:ext cx="65746" cy="65912"/>
              </a:xfrm>
              <a:custGeom>
                <a:avLst/>
                <a:gdLst>
                  <a:gd name="connsiteX0" fmla="*/ 29836 w 65746"/>
                  <a:gd name="connsiteY0" fmla="*/ 60332 h 65912"/>
                  <a:gd name="connsiteX1" fmla="*/ 11225 w 65746"/>
                  <a:gd name="connsiteY1" fmla="*/ 44708 h 65912"/>
                  <a:gd name="connsiteX2" fmla="*/ -3006 w 65746"/>
                  <a:gd name="connsiteY2" fmla="*/ 27391 h 65912"/>
                  <a:gd name="connsiteX3" fmla="*/ 4159 w 65746"/>
                  <a:gd name="connsiteY3" fmla="*/ 20225 h 65912"/>
                  <a:gd name="connsiteX4" fmla="*/ 11524 w 65746"/>
                  <a:gd name="connsiteY4" fmla="*/ 24306 h 65912"/>
                  <a:gd name="connsiteX5" fmla="*/ 15704 w 65746"/>
                  <a:gd name="connsiteY5" fmla="*/ 28386 h 65912"/>
                  <a:gd name="connsiteX6" fmla="*/ 17296 w 65746"/>
                  <a:gd name="connsiteY6" fmla="*/ 25500 h 65912"/>
                  <a:gd name="connsiteX7" fmla="*/ 27547 w 65746"/>
                  <a:gd name="connsiteY7" fmla="*/ 15448 h 65912"/>
                  <a:gd name="connsiteX8" fmla="*/ 25059 w 65746"/>
                  <a:gd name="connsiteY8" fmla="*/ 9875 h 65912"/>
                  <a:gd name="connsiteX9" fmla="*/ 20879 w 65746"/>
                  <a:gd name="connsiteY9" fmla="*/ 3904 h 65912"/>
                  <a:gd name="connsiteX10" fmla="*/ 30930 w 65746"/>
                  <a:gd name="connsiteY10" fmla="*/ -3759 h 65912"/>
                  <a:gd name="connsiteX11" fmla="*/ 61085 w 65746"/>
                  <a:gd name="connsiteY11" fmla="*/ 27689 h 65912"/>
                  <a:gd name="connsiteX12" fmla="*/ 61185 w 65746"/>
                  <a:gd name="connsiteY12" fmla="*/ 46698 h 65912"/>
                  <a:gd name="connsiteX13" fmla="*/ 29836 w 65746"/>
                  <a:gd name="connsiteY13" fmla="*/ 60332 h 65912"/>
                  <a:gd name="connsiteX14" fmla="*/ 44664 w 65746"/>
                  <a:gd name="connsiteY14" fmla="*/ 44508 h 65912"/>
                  <a:gd name="connsiteX15" fmla="*/ 47749 w 65746"/>
                  <a:gd name="connsiteY15" fmla="*/ 37542 h 65912"/>
                  <a:gd name="connsiteX16" fmla="*/ 39290 w 65746"/>
                  <a:gd name="connsiteY16" fmla="*/ 28187 h 65912"/>
                  <a:gd name="connsiteX17" fmla="*/ 30234 w 65746"/>
                  <a:gd name="connsiteY17" fmla="*/ 33263 h 65912"/>
                  <a:gd name="connsiteX18" fmla="*/ 33020 w 65746"/>
                  <a:gd name="connsiteY18" fmla="*/ 44608 h 65912"/>
                  <a:gd name="connsiteX19" fmla="*/ 44664 w 65746"/>
                  <a:gd name="connsiteY19" fmla="*/ 44508 h 6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746" h="65912">
                    <a:moveTo>
                      <a:pt x="29836" y="60332"/>
                    </a:moveTo>
                    <a:cubicBezTo>
                      <a:pt x="26452" y="59138"/>
                      <a:pt x="21974" y="55456"/>
                      <a:pt x="11225" y="44708"/>
                    </a:cubicBezTo>
                    <a:cubicBezTo>
                      <a:pt x="-1215" y="32367"/>
                      <a:pt x="-3006" y="30277"/>
                      <a:pt x="-3006" y="27391"/>
                    </a:cubicBezTo>
                    <a:cubicBezTo>
                      <a:pt x="-3006" y="23211"/>
                      <a:pt x="-21" y="20225"/>
                      <a:pt x="4159" y="20225"/>
                    </a:cubicBezTo>
                    <a:cubicBezTo>
                      <a:pt x="6548" y="20225"/>
                      <a:pt x="8439" y="21221"/>
                      <a:pt x="11524" y="24306"/>
                    </a:cubicBezTo>
                    <a:lnTo>
                      <a:pt x="15704" y="28386"/>
                    </a:lnTo>
                    <a:lnTo>
                      <a:pt x="17296" y="25500"/>
                    </a:lnTo>
                    <a:cubicBezTo>
                      <a:pt x="18789" y="22514"/>
                      <a:pt x="24063" y="17339"/>
                      <a:pt x="27547" y="15448"/>
                    </a:cubicBezTo>
                    <a:cubicBezTo>
                      <a:pt x="29040" y="14553"/>
                      <a:pt x="28840" y="13955"/>
                      <a:pt x="25059" y="9875"/>
                    </a:cubicBezTo>
                    <a:cubicBezTo>
                      <a:pt x="22770" y="7387"/>
                      <a:pt x="20879" y="4700"/>
                      <a:pt x="20879" y="3904"/>
                    </a:cubicBezTo>
                    <a:cubicBezTo>
                      <a:pt x="20879" y="-1371"/>
                      <a:pt x="26352" y="-5551"/>
                      <a:pt x="30930" y="-3759"/>
                    </a:cubicBezTo>
                    <a:cubicBezTo>
                      <a:pt x="34812" y="-2266"/>
                      <a:pt x="59294" y="23211"/>
                      <a:pt x="61085" y="27689"/>
                    </a:cubicBezTo>
                    <a:cubicBezTo>
                      <a:pt x="63275" y="32765"/>
                      <a:pt x="63275" y="41722"/>
                      <a:pt x="61185" y="46698"/>
                    </a:cubicBezTo>
                    <a:cubicBezTo>
                      <a:pt x="56308" y="58441"/>
                      <a:pt x="41878" y="64711"/>
                      <a:pt x="29836" y="60332"/>
                    </a:cubicBezTo>
                    <a:close/>
                    <a:moveTo>
                      <a:pt x="44664" y="44508"/>
                    </a:moveTo>
                    <a:cubicBezTo>
                      <a:pt x="47252" y="42319"/>
                      <a:pt x="47749" y="41224"/>
                      <a:pt x="47749" y="37542"/>
                    </a:cubicBezTo>
                    <a:cubicBezTo>
                      <a:pt x="47749" y="31770"/>
                      <a:pt x="44565" y="28187"/>
                      <a:pt x="39290" y="28187"/>
                    </a:cubicBezTo>
                    <a:cubicBezTo>
                      <a:pt x="34613" y="28187"/>
                      <a:pt x="32224" y="29580"/>
                      <a:pt x="30234" y="33263"/>
                    </a:cubicBezTo>
                    <a:cubicBezTo>
                      <a:pt x="28243" y="37243"/>
                      <a:pt x="29139" y="41423"/>
                      <a:pt x="33020" y="44608"/>
                    </a:cubicBezTo>
                    <a:cubicBezTo>
                      <a:pt x="36802" y="47793"/>
                      <a:pt x="40783" y="47793"/>
                      <a:pt x="44664" y="44508"/>
                    </a:cubicBezTo>
                    <a:close/>
                  </a:path>
                </a:pathLst>
              </a:custGeom>
              <a:grpFill/>
              <a:ln w="99" cap="flat">
                <a:noFill/>
                <a:prstDash val="solid"/>
                <a:miter/>
              </a:ln>
            </p:spPr>
            <p:txBody>
              <a:bodyPr rtlCol="0" anchor="ctr"/>
              <a:lstStyle/>
              <a:p>
                <a:endParaRPr lang="ru-RU"/>
              </a:p>
            </p:txBody>
          </p:sp>
          <p:sp>
            <p:nvSpPr>
              <p:cNvPr id="6158" name="Полилиния: фигура 6157">
                <a:extLst>
                  <a:ext uri="{FF2B5EF4-FFF2-40B4-BE49-F238E27FC236}">
                    <a16:creationId xmlns:a16="http://schemas.microsoft.com/office/drawing/2014/main" id="{B8DAD2CC-E069-784F-67CF-7F55D15E0CAE}"/>
                  </a:ext>
                </a:extLst>
              </p:cNvPr>
              <p:cNvSpPr/>
              <p:nvPr/>
            </p:nvSpPr>
            <p:spPr>
              <a:xfrm flipV="1">
                <a:off x="3979820" y="2292921"/>
                <a:ext cx="88971" cy="89399"/>
              </a:xfrm>
              <a:custGeom>
                <a:avLst/>
                <a:gdLst>
                  <a:gd name="connsiteX0" fmla="*/ 45838 w 88971"/>
                  <a:gd name="connsiteY0" fmla="*/ 85346 h 89399"/>
                  <a:gd name="connsiteX1" fmla="*/ 16081 w 88971"/>
                  <a:gd name="connsiteY1" fmla="*/ 61760 h 89399"/>
                  <a:gd name="connsiteX2" fmla="*/ -3624 w 88971"/>
                  <a:gd name="connsiteY2" fmla="*/ 38969 h 89399"/>
                  <a:gd name="connsiteX3" fmla="*/ 3442 w 88971"/>
                  <a:gd name="connsiteY3" fmla="*/ 31704 h 89399"/>
                  <a:gd name="connsiteX4" fmla="*/ 14190 w 88971"/>
                  <a:gd name="connsiteY4" fmla="*/ 39168 h 89399"/>
                  <a:gd name="connsiteX5" fmla="*/ 21853 w 88971"/>
                  <a:gd name="connsiteY5" fmla="*/ 46533 h 89399"/>
                  <a:gd name="connsiteX6" fmla="*/ 23644 w 88971"/>
                  <a:gd name="connsiteY6" fmla="*/ 41457 h 89399"/>
                  <a:gd name="connsiteX7" fmla="*/ 30611 w 88971"/>
                  <a:gd name="connsiteY7" fmla="*/ 31107 h 89399"/>
                  <a:gd name="connsiteX8" fmla="*/ 40961 w 88971"/>
                  <a:gd name="connsiteY8" fmla="*/ 24141 h 89399"/>
                  <a:gd name="connsiteX9" fmla="*/ 46037 w 88971"/>
                  <a:gd name="connsiteY9" fmla="*/ 22349 h 89399"/>
                  <a:gd name="connsiteX10" fmla="*/ 38672 w 88971"/>
                  <a:gd name="connsiteY10" fmla="*/ 14686 h 89399"/>
                  <a:gd name="connsiteX11" fmla="*/ 31208 w 88971"/>
                  <a:gd name="connsiteY11" fmla="*/ 3938 h 89399"/>
                  <a:gd name="connsiteX12" fmla="*/ 38473 w 88971"/>
                  <a:gd name="connsiteY12" fmla="*/ -3128 h 89399"/>
                  <a:gd name="connsiteX13" fmla="*/ 61263 w 88971"/>
                  <a:gd name="connsiteY13" fmla="*/ 16577 h 89399"/>
                  <a:gd name="connsiteX14" fmla="*/ 85348 w 88971"/>
                  <a:gd name="connsiteY14" fmla="*/ 53599 h 89399"/>
                  <a:gd name="connsiteX15" fmla="*/ 61462 w 88971"/>
                  <a:gd name="connsiteY15" fmla="*/ 84948 h 89399"/>
                  <a:gd name="connsiteX16" fmla="*/ 45838 w 88971"/>
                  <a:gd name="connsiteY16" fmla="*/ 85346 h 89399"/>
                  <a:gd name="connsiteX17" fmla="*/ 62657 w 88971"/>
                  <a:gd name="connsiteY17" fmla="*/ 68527 h 89399"/>
                  <a:gd name="connsiteX18" fmla="*/ 70021 w 88971"/>
                  <a:gd name="connsiteY18" fmla="*/ 49121 h 89399"/>
                  <a:gd name="connsiteX19" fmla="*/ 44643 w 88971"/>
                  <a:gd name="connsiteY19" fmla="*/ 38969 h 89399"/>
                  <a:gd name="connsiteX20" fmla="*/ 40464 w 88971"/>
                  <a:gd name="connsiteY20" fmla="*/ 65442 h 89399"/>
                  <a:gd name="connsiteX21" fmla="*/ 62657 w 88971"/>
                  <a:gd name="connsiteY21" fmla="*/ 68527 h 8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8971" h="89399">
                    <a:moveTo>
                      <a:pt x="45838" y="85346"/>
                    </a:moveTo>
                    <a:cubicBezTo>
                      <a:pt x="38772" y="83654"/>
                      <a:pt x="35687" y="81266"/>
                      <a:pt x="16081" y="61760"/>
                    </a:cubicBezTo>
                    <a:cubicBezTo>
                      <a:pt x="-1534" y="44244"/>
                      <a:pt x="-3624" y="41855"/>
                      <a:pt x="-3624" y="38969"/>
                    </a:cubicBezTo>
                    <a:cubicBezTo>
                      <a:pt x="-3624" y="34789"/>
                      <a:pt x="-639" y="31704"/>
                      <a:pt x="3442" y="31704"/>
                    </a:cubicBezTo>
                    <a:cubicBezTo>
                      <a:pt x="5930" y="31704"/>
                      <a:pt x="8020" y="33098"/>
                      <a:pt x="14190" y="39168"/>
                    </a:cubicBezTo>
                    <a:lnTo>
                      <a:pt x="21853" y="46533"/>
                    </a:lnTo>
                    <a:lnTo>
                      <a:pt x="23644" y="41457"/>
                    </a:lnTo>
                    <a:cubicBezTo>
                      <a:pt x="24839" y="38074"/>
                      <a:pt x="27227" y="34590"/>
                      <a:pt x="30611" y="31107"/>
                    </a:cubicBezTo>
                    <a:cubicBezTo>
                      <a:pt x="34094" y="27723"/>
                      <a:pt x="37577" y="25335"/>
                      <a:pt x="40961" y="24141"/>
                    </a:cubicBezTo>
                    <a:lnTo>
                      <a:pt x="46037" y="22349"/>
                    </a:lnTo>
                    <a:lnTo>
                      <a:pt x="38672" y="14686"/>
                    </a:lnTo>
                    <a:cubicBezTo>
                      <a:pt x="32601" y="8516"/>
                      <a:pt x="31208" y="6426"/>
                      <a:pt x="31208" y="3938"/>
                    </a:cubicBezTo>
                    <a:cubicBezTo>
                      <a:pt x="31208" y="-142"/>
                      <a:pt x="34293" y="-3128"/>
                      <a:pt x="38473" y="-3128"/>
                    </a:cubicBezTo>
                    <a:cubicBezTo>
                      <a:pt x="41359" y="-3128"/>
                      <a:pt x="43748" y="-1038"/>
                      <a:pt x="61263" y="16577"/>
                    </a:cubicBezTo>
                    <a:cubicBezTo>
                      <a:pt x="83855" y="39168"/>
                      <a:pt x="85348" y="41457"/>
                      <a:pt x="85348" y="53599"/>
                    </a:cubicBezTo>
                    <a:cubicBezTo>
                      <a:pt x="85348" y="68925"/>
                      <a:pt x="75993" y="81166"/>
                      <a:pt x="61462" y="84948"/>
                    </a:cubicBezTo>
                    <a:cubicBezTo>
                      <a:pt x="55093" y="86640"/>
                      <a:pt x="51510" y="86640"/>
                      <a:pt x="45838" y="85346"/>
                    </a:cubicBezTo>
                    <a:close/>
                    <a:moveTo>
                      <a:pt x="62657" y="68527"/>
                    </a:moveTo>
                    <a:cubicBezTo>
                      <a:pt x="68927" y="64546"/>
                      <a:pt x="72211" y="55888"/>
                      <a:pt x="70021" y="49121"/>
                    </a:cubicBezTo>
                    <a:cubicBezTo>
                      <a:pt x="66439" y="38273"/>
                      <a:pt x="54396" y="33396"/>
                      <a:pt x="44643" y="38969"/>
                    </a:cubicBezTo>
                    <a:cubicBezTo>
                      <a:pt x="35487" y="44144"/>
                      <a:pt x="33298" y="57580"/>
                      <a:pt x="40464" y="65442"/>
                    </a:cubicBezTo>
                    <a:cubicBezTo>
                      <a:pt x="46136" y="71513"/>
                      <a:pt x="55591" y="72807"/>
                      <a:pt x="62657" y="68527"/>
                    </a:cubicBezTo>
                    <a:close/>
                  </a:path>
                </a:pathLst>
              </a:custGeom>
              <a:grpFill/>
              <a:ln w="99" cap="flat">
                <a:noFill/>
                <a:prstDash val="solid"/>
                <a:miter/>
              </a:ln>
            </p:spPr>
            <p:txBody>
              <a:bodyPr rtlCol="0" anchor="ctr"/>
              <a:lstStyle/>
              <a:p>
                <a:endParaRPr lang="ru-RU"/>
              </a:p>
            </p:txBody>
          </p:sp>
          <p:sp>
            <p:nvSpPr>
              <p:cNvPr id="6159" name="Полилиния: фигура 6158">
                <a:extLst>
                  <a:ext uri="{FF2B5EF4-FFF2-40B4-BE49-F238E27FC236}">
                    <a16:creationId xmlns:a16="http://schemas.microsoft.com/office/drawing/2014/main" id="{0292D657-4516-C216-1CF4-D6BC63A7BF61}"/>
                  </a:ext>
                </a:extLst>
              </p:cNvPr>
              <p:cNvSpPr/>
              <p:nvPr/>
            </p:nvSpPr>
            <p:spPr>
              <a:xfrm flipV="1">
                <a:off x="3879546" y="2336534"/>
                <a:ext cx="65903" cy="65607"/>
              </a:xfrm>
              <a:custGeom>
                <a:avLst/>
                <a:gdLst>
                  <a:gd name="connsiteX0" fmla="*/ 28394 w 65903"/>
                  <a:gd name="connsiteY0" fmla="*/ 60833 h 65607"/>
                  <a:gd name="connsiteX1" fmla="*/ 10679 w 65903"/>
                  <a:gd name="connsiteY1" fmla="*/ 44909 h 65607"/>
                  <a:gd name="connsiteX2" fmla="*/ -2458 w 65903"/>
                  <a:gd name="connsiteY2" fmla="*/ 27792 h 65607"/>
                  <a:gd name="connsiteX3" fmla="*/ 4708 w 65903"/>
                  <a:gd name="connsiteY3" fmla="*/ 21024 h 65607"/>
                  <a:gd name="connsiteX4" fmla="*/ 11774 w 65903"/>
                  <a:gd name="connsiteY4" fmla="*/ 25304 h 65607"/>
                  <a:gd name="connsiteX5" fmla="*/ 16849 w 65903"/>
                  <a:gd name="connsiteY5" fmla="*/ 27991 h 65607"/>
                  <a:gd name="connsiteX6" fmla="*/ 27996 w 65903"/>
                  <a:gd name="connsiteY6" fmla="*/ 16844 h 65607"/>
                  <a:gd name="connsiteX7" fmla="*/ 26304 w 65903"/>
                  <a:gd name="connsiteY7" fmla="*/ 12963 h 65607"/>
                  <a:gd name="connsiteX8" fmla="*/ 22522 w 65903"/>
                  <a:gd name="connsiteY8" fmla="*/ 1319 h 65607"/>
                  <a:gd name="connsiteX9" fmla="*/ 31280 w 65903"/>
                  <a:gd name="connsiteY9" fmla="*/ -2463 h 65607"/>
                  <a:gd name="connsiteX10" fmla="*/ 61335 w 65903"/>
                  <a:gd name="connsiteY10" fmla="*/ 28488 h 65607"/>
                  <a:gd name="connsiteX11" fmla="*/ 61136 w 65903"/>
                  <a:gd name="connsiteY11" fmla="*/ 49388 h 65607"/>
                  <a:gd name="connsiteX12" fmla="*/ 48696 w 65903"/>
                  <a:gd name="connsiteY12" fmla="*/ 61231 h 65607"/>
                  <a:gd name="connsiteX13" fmla="*/ 28394 w 65903"/>
                  <a:gd name="connsiteY13" fmla="*/ 60833 h 65607"/>
                  <a:gd name="connsiteX14" fmla="*/ 45611 w 65903"/>
                  <a:gd name="connsiteY14" fmla="*/ 45506 h 65607"/>
                  <a:gd name="connsiteX15" fmla="*/ 45611 w 65903"/>
                  <a:gd name="connsiteY15" fmla="*/ 32270 h 65607"/>
                  <a:gd name="connsiteX16" fmla="*/ 32375 w 65903"/>
                  <a:gd name="connsiteY16" fmla="*/ 32270 h 65607"/>
                  <a:gd name="connsiteX17" fmla="*/ 32474 w 65903"/>
                  <a:gd name="connsiteY17" fmla="*/ 45407 h 65607"/>
                  <a:gd name="connsiteX18" fmla="*/ 45611 w 65903"/>
                  <a:gd name="connsiteY18" fmla="*/ 45506 h 65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903" h="65607">
                    <a:moveTo>
                      <a:pt x="28394" y="60833"/>
                    </a:moveTo>
                    <a:cubicBezTo>
                      <a:pt x="26204" y="59738"/>
                      <a:pt x="18243" y="52572"/>
                      <a:pt x="10679" y="44909"/>
                    </a:cubicBezTo>
                    <a:cubicBezTo>
                      <a:pt x="-2557" y="31573"/>
                      <a:pt x="-3055" y="30877"/>
                      <a:pt x="-2458" y="27792"/>
                    </a:cubicBezTo>
                    <a:cubicBezTo>
                      <a:pt x="-1761" y="23910"/>
                      <a:pt x="1324" y="21024"/>
                      <a:pt x="4708" y="21024"/>
                    </a:cubicBezTo>
                    <a:cubicBezTo>
                      <a:pt x="6201" y="21024"/>
                      <a:pt x="8987" y="22716"/>
                      <a:pt x="11774" y="25304"/>
                    </a:cubicBezTo>
                    <a:cubicBezTo>
                      <a:pt x="15257" y="28389"/>
                      <a:pt x="16451" y="29085"/>
                      <a:pt x="16849" y="27991"/>
                    </a:cubicBezTo>
                    <a:cubicBezTo>
                      <a:pt x="17447" y="26100"/>
                      <a:pt x="26005" y="17541"/>
                      <a:pt x="27996" y="16844"/>
                    </a:cubicBezTo>
                    <a:cubicBezTo>
                      <a:pt x="29190" y="16446"/>
                      <a:pt x="28792" y="15551"/>
                      <a:pt x="26304" y="12963"/>
                    </a:cubicBezTo>
                    <a:cubicBezTo>
                      <a:pt x="21925" y="8285"/>
                      <a:pt x="20930" y="5300"/>
                      <a:pt x="22522" y="1319"/>
                    </a:cubicBezTo>
                    <a:cubicBezTo>
                      <a:pt x="24015" y="-2065"/>
                      <a:pt x="27299" y="-3458"/>
                      <a:pt x="31280" y="-2463"/>
                    </a:cubicBezTo>
                    <a:cubicBezTo>
                      <a:pt x="34465" y="-1667"/>
                      <a:pt x="59046" y="23612"/>
                      <a:pt x="61335" y="28488"/>
                    </a:cubicBezTo>
                    <a:cubicBezTo>
                      <a:pt x="64022" y="34061"/>
                      <a:pt x="63923" y="44113"/>
                      <a:pt x="61136" y="49388"/>
                    </a:cubicBezTo>
                    <a:cubicBezTo>
                      <a:pt x="58449" y="54463"/>
                      <a:pt x="53374" y="59340"/>
                      <a:pt x="48696" y="61231"/>
                    </a:cubicBezTo>
                    <a:cubicBezTo>
                      <a:pt x="43322" y="63520"/>
                      <a:pt x="33370" y="63321"/>
                      <a:pt x="28394" y="60833"/>
                    </a:cubicBezTo>
                    <a:close/>
                    <a:moveTo>
                      <a:pt x="45611" y="45506"/>
                    </a:moveTo>
                    <a:cubicBezTo>
                      <a:pt x="49492" y="42222"/>
                      <a:pt x="49492" y="36052"/>
                      <a:pt x="45611" y="32270"/>
                    </a:cubicBezTo>
                    <a:cubicBezTo>
                      <a:pt x="41829" y="28389"/>
                      <a:pt x="35659" y="28389"/>
                      <a:pt x="32375" y="32270"/>
                    </a:cubicBezTo>
                    <a:cubicBezTo>
                      <a:pt x="29091" y="36151"/>
                      <a:pt x="29091" y="42123"/>
                      <a:pt x="32474" y="45407"/>
                    </a:cubicBezTo>
                    <a:cubicBezTo>
                      <a:pt x="35758" y="48791"/>
                      <a:pt x="41730" y="48791"/>
                      <a:pt x="45611" y="45506"/>
                    </a:cubicBezTo>
                    <a:close/>
                  </a:path>
                </a:pathLst>
              </a:custGeom>
              <a:grpFill/>
              <a:ln w="99" cap="flat">
                <a:noFill/>
                <a:prstDash val="solid"/>
                <a:miter/>
              </a:ln>
            </p:spPr>
            <p:txBody>
              <a:bodyPr rtlCol="0" anchor="ctr"/>
              <a:lstStyle/>
              <a:p>
                <a:endParaRPr lang="ru-RU"/>
              </a:p>
            </p:txBody>
          </p:sp>
          <p:sp>
            <p:nvSpPr>
              <p:cNvPr id="6160" name="Полилиния: фигура 6159">
                <a:extLst>
                  <a:ext uri="{FF2B5EF4-FFF2-40B4-BE49-F238E27FC236}">
                    <a16:creationId xmlns:a16="http://schemas.microsoft.com/office/drawing/2014/main" id="{A4D6474D-6E28-4247-DC97-DCAFD8E29EC0}"/>
                  </a:ext>
                </a:extLst>
              </p:cNvPr>
              <p:cNvSpPr/>
              <p:nvPr/>
            </p:nvSpPr>
            <p:spPr>
              <a:xfrm flipV="1">
                <a:off x="4067100" y="2376672"/>
                <a:ext cx="65862" cy="66357"/>
              </a:xfrm>
              <a:custGeom>
                <a:avLst/>
                <a:gdLst>
                  <a:gd name="connsiteX0" fmla="*/ 30822 w 65862"/>
                  <a:gd name="connsiteY0" fmla="*/ 63454 h 66357"/>
                  <a:gd name="connsiteX1" fmla="*/ 9027 w 65862"/>
                  <a:gd name="connsiteY1" fmla="*/ 46038 h 66357"/>
                  <a:gd name="connsiteX2" fmla="*/ -4309 w 65862"/>
                  <a:gd name="connsiteY2" fmla="*/ 29617 h 66357"/>
                  <a:gd name="connsiteX3" fmla="*/ 2657 w 65862"/>
                  <a:gd name="connsiteY3" fmla="*/ 22551 h 66357"/>
                  <a:gd name="connsiteX4" fmla="*/ 10221 w 65862"/>
                  <a:gd name="connsiteY4" fmla="*/ 26432 h 66357"/>
                  <a:gd name="connsiteX5" fmla="*/ 14401 w 65862"/>
                  <a:gd name="connsiteY5" fmla="*/ 30313 h 66357"/>
                  <a:gd name="connsiteX6" fmla="*/ 16690 w 65862"/>
                  <a:gd name="connsiteY6" fmla="*/ 26432 h 66357"/>
                  <a:gd name="connsiteX7" fmla="*/ 23258 w 65862"/>
                  <a:gd name="connsiteY7" fmla="*/ 19664 h 66357"/>
                  <a:gd name="connsiteX8" fmla="*/ 27637 w 65862"/>
                  <a:gd name="connsiteY8" fmla="*/ 16977 h 66357"/>
                  <a:gd name="connsiteX9" fmla="*/ 23756 w 65862"/>
                  <a:gd name="connsiteY9" fmla="*/ 12797 h 66357"/>
                  <a:gd name="connsiteX10" fmla="*/ 22462 w 65862"/>
                  <a:gd name="connsiteY10" fmla="*/ -240 h 66357"/>
                  <a:gd name="connsiteX11" fmla="*/ 27140 w 65862"/>
                  <a:gd name="connsiteY11" fmla="*/ -2330 h 66357"/>
                  <a:gd name="connsiteX12" fmla="*/ 59285 w 65862"/>
                  <a:gd name="connsiteY12" fmla="*/ 30015 h 66357"/>
                  <a:gd name="connsiteX13" fmla="*/ 39082 w 65862"/>
                  <a:gd name="connsiteY13" fmla="*/ 63951 h 66357"/>
                  <a:gd name="connsiteX14" fmla="*/ 30822 w 65862"/>
                  <a:gd name="connsiteY14" fmla="*/ 63454 h 66357"/>
                  <a:gd name="connsiteX15" fmla="*/ 41670 w 65862"/>
                  <a:gd name="connsiteY15" fmla="*/ 48028 h 66357"/>
                  <a:gd name="connsiteX16" fmla="*/ 43859 w 65862"/>
                  <a:gd name="connsiteY16" fmla="*/ 33398 h 66357"/>
                  <a:gd name="connsiteX17" fmla="*/ 27836 w 65862"/>
                  <a:gd name="connsiteY17" fmla="*/ 39569 h 66357"/>
                  <a:gd name="connsiteX18" fmla="*/ 41670 w 65862"/>
                  <a:gd name="connsiteY18" fmla="*/ 48028 h 66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62" h="66357">
                    <a:moveTo>
                      <a:pt x="30822" y="63454"/>
                    </a:moveTo>
                    <a:cubicBezTo>
                      <a:pt x="25149" y="61662"/>
                      <a:pt x="21765" y="58876"/>
                      <a:pt x="9027" y="46038"/>
                    </a:cubicBezTo>
                    <a:cubicBezTo>
                      <a:pt x="-2319" y="34692"/>
                      <a:pt x="-4309" y="32204"/>
                      <a:pt x="-4309" y="29617"/>
                    </a:cubicBezTo>
                    <a:cubicBezTo>
                      <a:pt x="-4309" y="25437"/>
                      <a:pt x="-1523" y="22551"/>
                      <a:pt x="2657" y="22551"/>
                    </a:cubicBezTo>
                    <a:cubicBezTo>
                      <a:pt x="5145" y="22551"/>
                      <a:pt x="7036" y="23546"/>
                      <a:pt x="10221" y="26432"/>
                    </a:cubicBezTo>
                    <a:lnTo>
                      <a:pt x="14401" y="30313"/>
                    </a:lnTo>
                    <a:lnTo>
                      <a:pt x="16690" y="26432"/>
                    </a:lnTo>
                    <a:cubicBezTo>
                      <a:pt x="17984" y="24242"/>
                      <a:pt x="20969" y="21157"/>
                      <a:pt x="23258" y="19664"/>
                    </a:cubicBezTo>
                    <a:lnTo>
                      <a:pt x="27637" y="16977"/>
                    </a:lnTo>
                    <a:lnTo>
                      <a:pt x="23756" y="12797"/>
                    </a:lnTo>
                    <a:cubicBezTo>
                      <a:pt x="18879" y="7622"/>
                      <a:pt x="18481" y="2945"/>
                      <a:pt x="22462" y="-240"/>
                    </a:cubicBezTo>
                    <a:cubicBezTo>
                      <a:pt x="23955" y="-1434"/>
                      <a:pt x="26045" y="-2330"/>
                      <a:pt x="27140" y="-2330"/>
                    </a:cubicBezTo>
                    <a:cubicBezTo>
                      <a:pt x="30324" y="-2330"/>
                      <a:pt x="56399" y="23844"/>
                      <a:pt x="59285" y="30015"/>
                    </a:cubicBezTo>
                    <a:cubicBezTo>
                      <a:pt x="66450" y="45042"/>
                      <a:pt x="55802" y="62857"/>
                      <a:pt x="39082" y="63951"/>
                    </a:cubicBezTo>
                    <a:cubicBezTo>
                      <a:pt x="35897" y="64150"/>
                      <a:pt x="32215" y="63951"/>
                      <a:pt x="30822" y="63454"/>
                    </a:cubicBezTo>
                    <a:close/>
                    <a:moveTo>
                      <a:pt x="41670" y="48028"/>
                    </a:moveTo>
                    <a:cubicBezTo>
                      <a:pt x="47243" y="45142"/>
                      <a:pt x="48338" y="37877"/>
                      <a:pt x="43859" y="33398"/>
                    </a:cubicBezTo>
                    <a:cubicBezTo>
                      <a:pt x="37888" y="27427"/>
                      <a:pt x="27836" y="31308"/>
                      <a:pt x="27836" y="39569"/>
                    </a:cubicBezTo>
                    <a:cubicBezTo>
                      <a:pt x="27836" y="47132"/>
                      <a:pt x="34902" y="51511"/>
                      <a:pt x="41670" y="48028"/>
                    </a:cubicBezTo>
                    <a:close/>
                  </a:path>
                </a:pathLst>
              </a:custGeom>
              <a:grpFill/>
              <a:ln w="99" cap="flat">
                <a:noFill/>
                <a:prstDash val="solid"/>
                <a:miter/>
              </a:ln>
            </p:spPr>
            <p:txBody>
              <a:bodyPr rtlCol="0" anchor="ctr"/>
              <a:lstStyle/>
              <a:p>
                <a:endParaRPr lang="ru-RU"/>
              </a:p>
            </p:txBody>
          </p:sp>
          <p:sp>
            <p:nvSpPr>
              <p:cNvPr id="6161" name="Полилиния: фигура 6160">
                <a:extLst>
                  <a:ext uri="{FF2B5EF4-FFF2-40B4-BE49-F238E27FC236}">
                    <a16:creationId xmlns:a16="http://schemas.microsoft.com/office/drawing/2014/main" id="{494FD117-78FF-695E-7C61-5BD0D01156A0}"/>
                  </a:ext>
                </a:extLst>
              </p:cNvPr>
              <p:cNvSpPr/>
              <p:nvPr/>
            </p:nvSpPr>
            <p:spPr>
              <a:xfrm flipV="1">
                <a:off x="3764883" y="2430091"/>
                <a:ext cx="200136" cy="236768"/>
              </a:xfrm>
              <a:custGeom>
                <a:avLst/>
                <a:gdLst>
                  <a:gd name="connsiteX0" fmla="*/ 52226 w 200136"/>
                  <a:gd name="connsiteY0" fmla="*/ 234180 h 236768"/>
                  <a:gd name="connsiteX1" fmla="*/ 52625 w 200136"/>
                  <a:gd name="connsiteY1" fmla="*/ 223431 h 236768"/>
                  <a:gd name="connsiteX2" fmla="*/ 118806 w 200136"/>
                  <a:gd name="connsiteY2" fmla="*/ 221242 h 236768"/>
                  <a:gd name="connsiteX3" fmla="*/ 182898 w 200136"/>
                  <a:gd name="connsiteY3" fmla="*/ 221043 h 236768"/>
                  <a:gd name="connsiteX4" fmla="*/ 182997 w 200136"/>
                  <a:gd name="connsiteY4" fmla="*/ 208304 h 236768"/>
                  <a:gd name="connsiteX5" fmla="*/ 170059 w 200136"/>
                  <a:gd name="connsiteY5" fmla="*/ 87685 h 236768"/>
                  <a:gd name="connsiteX6" fmla="*/ 101788 w 200136"/>
                  <a:gd name="connsiteY6" fmla="*/ 17323 h 236768"/>
                  <a:gd name="connsiteX7" fmla="*/ 73424 w 200136"/>
                  <a:gd name="connsiteY7" fmla="*/ 14736 h 236768"/>
                  <a:gd name="connsiteX8" fmla="*/ 45160 w 200136"/>
                  <a:gd name="connsiteY8" fmla="*/ 17323 h 236768"/>
                  <a:gd name="connsiteX9" fmla="*/ 13214 w 200136"/>
                  <a:gd name="connsiteY9" fmla="*/ 32351 h 236768"/>
                  <a:gd name="connsiteX10" fmla="*/ -22 w 200136"/>
                  <a:gd name="connsiteY10" fmla="*/ 34938 h 236768"/>
                  <a:gd name="connsiteX11" fmla="*/ -520 w 200136"/>
                  <a:gd name="connsiteY11" fmla="*/ 24489 h 236768"/>
                  <a:gd name="connsiteX12" fmla="*/ 33616 w 200136"/>
                  <a:gd name="connsiteY12" fmla="*/ 5182 h 236768"/>
                  <a:gd name="connsiteX13" fmla="*/ 108058 w 200136"/>
                  <a:gd name="connsiteY13" fmla="*/ 3589 h 236768"/>
                  <a:gd name="connsiteX14" fmla="*/ 188869 w 200136"/>
                  <a:gd name="connsiteY14" fmla="*/ 98930 h 236768"/>
                  <a:gd name="connsiteX15" fmla="*/ 197925 w 200136"/>
                  <a:gd name="connsiteY15" fmla="*/ 213877 h 236768"/>
                  <a:gd name="connsiteX16" fmla="*/ 195835 w 200136"/>
                  <a:gd name="connsiteY16" fmla="*/ 233981 h 236768"/>
                  <a:gd name="connsiteX17" fmla="*/ 123882 w 200136"/>
                  <a:gd name="connsiteY17" fmla="*/ 235971 h 236768"/>
                  <a:gd name="connsiteX18" fmla="*/ 52226 w 200136"/>
                  <a:gd name="connsiteY18" fmla="*/ 234180 h 236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136" h="236768">
                    <a:moveTo>
                      <a:pt x="52226" y="234180"/>
                    </a:moveTo>
                    <a:cubicBezTo>
                      <a:pt x="49838" y="231493"/>
                      <a:pt x="50037" y="225720"/>
                      <a:pt x="52625" y="223431"/>
                    </a:cubicBezTo>
                    <a:cubicBezTo>
                      <a:pt x="54615" y="221640"/>
                      <a:pt x="57402" y="221540"/>
                      <a:pt x="118806" y="221242"/>
                    </a:cubicBezTo>
                    <a:lnTo>
                      <a:pt x="182898" y="221043"/>
                    </a:lnTo>
                    <a:lnTo>
                      <a:pt x="182997" y="208304"/>
                    </a:lnTo>
                    <a:cubicBezTo>
                      <a:pt x="183296" y="146502"/>
                      <a:pt x="180310" y="118238"/>
                      <a:pt x="170059" y="87685"/>
                    </a:cubicBezTo>
                    <a:cubicBezTo>
                      <a:pt x="156823" y="48274"/>
                      <a:pt x="135725" y="26380"/>
                      <a:pt x="101788" y="17323"/>
                    </a:cubicBezTo>
                    <a:cubicBezTo>
                      <a:pt x="92632" y="14935"/>
                      <a:pt x="90244" y="14636"/>
                      <a:pt x="73424" y="14736"/>
                    </a:cubicBezTo>
                    <a:cubicBezTo>
                      <a:pt x="56705" y="14736"/>
                      <a:pt x="54117" y="14935"/>
                      <a:pt x="45160" y="17323"/>
                    </a:cubicBezTo>
                    <a:cubicBezTo>
                      <a:pt x="33517" y="20408"/>
                      <a:pt x="21474" y="26081"/>
                      <a:pt x="13214" y="32351"/>
                    </a:cubicBezTo>
                    <a:cubicBezTo>
                      <a:pt x="6646" y="37327"/>
                      <a:pt x="3262" y="38024"/>
                      <a:pt x="-22" y="34938"/>
                    </a:cubicBezTo>
                    <a:cubicBezTo>
                      <a:pt x="-2709" y="32450"/>
                      <a:pt x="-2908" y="26877"/>
                      <a:pt x="-520" y="24489"/>
                    </a:cubicBezTo>
                    <a:cubicBezTo>
                      <a:pt x="6148" y="17721"/>
                      <a:pt x="21673" y="8963"/>
                      <a:pt x="33616" y="5182"/>
                    </a:cubicBezTo>
                    <a:cubicBezTo>
                      <a:pt x="56406" y="-2183"/>
                      <a:pt x="84372" y="-2780"/>
                      <a:pt x="108058" y="3589"/>
                    </a:cubicBezTo>
                    <a:cubicBezTo>
                      <a:pt x="148563" y="14437"/>
                      <a:pt x="176230" y="47080"/>
                      <a:pt x="188869" y="98930"/>
                    </a:cubicBezTo>
                    <a:cubicBezTo>
                      <a:pt x="196234" y="129085"/>
                      <a:pt x="198224" y="153667"/>
                      <a:pt x="197925" y="213877"/>
                    </a:cubicBezTo>
                    <a:cubicBezTo>
                      <a:pt x="197826" y="230597"/>
                      <a:pt x="197627" y="232189"/>
                      <a:pt x="195835" y="233981"/>
                    </a:cubicBezTo>
                    <a:cubicBezTo>
                      <a:pt x="193845" y="235971"/>
                      <a:pt x="192551" y="235971"/>
                      <a:pt x="123882" y="235971"/>
                    </a:cubicBezTo>
                    <a:cubicBezTo>
                      <a:pt x="57302" y="235971"/>
                      <a:pt x="53719" y="235871"/>
                      <a:pt x="52226" y="234180"/>
                    </a:cubicBezTo>
                    <a:close/>
                  </a:path>
                </a:pathLst>
              </a:custGeom>
              <a:grpFill/>
              <a:ln w="99" cap="flat">
                <a:noFill/>
                <a:prstDash val="solid"/>
                <a:miter/>
              </a:ln>
            </p:spPr>
            <p:txBody>
              <a:bodyPr rtlCol="0" anchor="ctr"/>
              <a:lstStyle/>
              <a:p>
                <a:endParaRPr lang="ru-RU"/>
              </a:p>
            </p:txBody>
          </p:sp>
          <p:sp>
            <p:nvSpPr>
              <p:cNvPr id="6162" name="Полилиния: фигура 6161">
                <a:extLst>
                  <a:ext uri="{FF2B5EF4-FFF2-40B4-BE49-F238E27FC236}">
                    <a16:creationId xmlns:a16="http://schemas.microsoft.com/office/drawing/2014/main" id="{D9F5A2D2-B353-9A11-C69F-2E6F685DC3E7}"/>
                  </a:ext>
                </a:extLst>
              </p:cNvPr>
              <p:cNvSpPr/>
              <p:nvPr/>
            </p:nvSpPr>
            <p:spPr>
              <a:xfrm flipV="1">
                <a:off x="3989787" y="2444496"/>
                <a:ext cx="66070" cy="66207"/>
              </a:xfrm>
              <a:custGeom>
                <a:avLst/>
                <a:gdLst>
                  <a:gd name="connsiteX0" fmla="*/ 32899 w 66070"/>
                  <a:gd name="connsiteY0" fmla="*/ 64004 h 66207"/>
                  <a:gd name="connsiteX1" fmla="*/ 10108 w 66070"/>
                  <a:gd name="connsiteY1" fmla="*/ 46488 h 66207"/>
                  <a:gd name="connsiteX2" fmla="*/ -1735 w 66070"/>
                  <a:gd name="connsiteY2" fmla="*/ 25190 h 66207"/>
                  <a:gd name="connsiteX3" fmla="*/ 11402 w 66070"/>
                  <a:gd name="connsiteY3" fmla="*/ 26882 h 66207"/>
                  <a:gd name="connsiteX4" fmla="*/ 16079 w 66070"/>
                  <a:gd name="connsiteY4" fmla="*/ 29271 h 66207"/>
                  <a:gd name="connsiteX5" fmla="*/ 27226 w 66070"/>
                  <a:gd name="connsiteY5" fmla="*/ 18124 h 66207"/>
                  <a:gd name="connsiteX6" fmla="*/ 25634 w 66070"/>
                  <a:gd name="connsiteY6" fmla="*/ 14243 h 66207"/>
                  <a:gd name="connsiteX7" fmla="*/ 21354 w 66070"/>
                  <a:gd name="connsiteY7" fmla="*/ 8670 h 66207"/>
                  <a:gd name="connsiteX8" fmla="*/ 28221 w 66070"/>
                  <a:gd name="connsiteY8" fmla="*/ -1581 h 66207"/>
                  <a:gd name="connsiteX9" fmla="*/ 44841 w 66070"/>
                  <a:gd name="connsiteY9" fmla="*/ 12651 h 66207"/>
                  <a:gd name="connsiteX10" fmla="*/ 60665 w 66070"/>
                  <a:gd name="connsiteY10" fmla="*/ 30266 h 66207"/>
                  <a:gd name="connsiteX11" fmla="*/ 60366 w 66070"/>
                  <a:gd name="connsiteY11" fmla="*/ 50668 h 66207"/>
                  <a:gd name="connsiteX12" fmla="*/ 32899 w 66070"/>
                  <a:gd name="connsiteY12" fmla="*/ 64004 h 66207"/>
                  <a:gd name="connsiteX13" fmla="*/ 43945 w 66070"/>
                  <a:gd name="connsiteY13" fmla="*/ 47483 h 66207"/>
                  <a:gd name="connsiteX14" fmla="*/ 44941 w 66070"/>
                  <a:gd name="connsiteY14" fmla="*/ 33550 h 66207"/>
                  <a:gd name="connsiteX15" fmla="*/ 29614 w 66070"/>
                  <a:gd name="connsiteY15" fmla="*/ 36834 h 66207"/>
                  <a:gd name="connsiteX16" fmla="*/ 29614 w 66070"/>
                  <a:gd name="connsiteY16" fmla="*/ 43701 h 66207"/>
                  <a:gd name="connsiteX17" fmla="*/ 43945 w 66070"/>
                  <a:gd name="connsiteY17" fmla="*/ 47483 h 66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6070" h="66207">
                    <a:moveTo>
                      <a:pt x="32899" y="64004"/>
                    </a:moveTo>
                    <a:cubicBezTo>
                      <a:pt x="26430" y="62511"/>
                      <a:pt x="24141" y="60719"/>
                      <a:pt x="10108" y="46488"/>
                    </a:cubicBezTo>
                    <a:cubicBezTo>
                      <a:pt x="-4521" y="31659"/>
                      <a:pt x="-5517" y="29868"/>
                      <a:pt x="-1735" y="25190"/>
                    </a:cubicBezTo>
                    <a:cubicBezTo>
                      <a:pt x="1350" y="21408"/>
                      <a:pt x="6426" y="22006"/>
                      <a:pt x="11402" y="26882"/>
                    </a:cubicBezTo>
                    <a:cubicBezTo>
                      <a:pt x="14587" y="29768"/>
                      <a:pt x="15681" y="30365"/>
                      <a:pt x="16079" y="29271"/>
                    </a:cubicBezTo>
                    <a:cubicBezTo>
                      <a:pt x="16677" y="27380"/>
                      <a:pt x="25335" y="18721"/>
                      <a:pt x="27226" y="18124"/>
                    </a:cubicBezTo>
                    <a:cubicBezTo>
                      <a:pt x="28420" y="17726"/>
                      <a:pt x="28022" y="16831"/>
                      <a:pt x="25634" y="14243"/>
                    </a:cubicBezTo>
                    <a:cubicBezTo>
                      <a:pt x="23842" y="12352"/>
                      <a:pt x="21951" y="9864"/>
                      <a:pt x="21354" y="8670"/>
                    </a:cubicBezTo>
                    <a:cubicBezTo>
                      <a:pt x="18966" y="4092"/>
                      <a:pt x="22747" y="-1581"/>
                      <a:pt x="28221" y="-1581"/>
                    </a:cubicBezTo>
                    <a:cubicBezTo>
                      <a:pt x="30112" y="-1581"/>
                      <a:pt x="34093" y="1803"/>
                      <a:pt x="44841" y="12651"/>
                    </a:cubicBezTo>
                    <a:cubicBezTo>
                      <a:pt x="52504" y="20413"/>
                      <a:pt x="59670" y="28375"/>
                      <a:pt x="60665" y="30266"/>
                    </a:cubicBezTo>
                    <a:cubicBezTo>
                      <a:pt x="63153" y="35242"/>
                      <a:pt x="63053" y="45493"/>
                      <a:pt x="60366" y="50668"/>
                    </a:cubicBezTo>
                    <a:cubicBezTo>
                      <a:pt x="54992" y="60918"/>
                      <a:pt x="43348" y="66591"/>
                      <a:pt x="32899" y="64004"/>
                    </a:cubicBezTo>
                    <a:close/>
                    <a:moveTo>
                      <a:pt x="43945" y="47483"/>
                    </a:moveTo>
                    <a:cubicBezTo>
                      <a:pt x="48623" y="44597"/>
                      <a:pt x="49021" y="37929"/>
                      <a:pt x="44941" y="33550"/>
                    </a:cubicBezTo>
                    <a:cubicBezTo>
                      <a:pt x="40363" y="28574"/>
                      <a:pt x="32301" y="30365"/>
                      <a:pt x="29614" y="36834"/>
                    </a:cubicBezTo>
                    <a:cubicBezTo>
                      <a:pt x="28420" y="39820"/>
                      <a:pt x="28420" y="40716"/>
                      <a:pt x="29614" y="43701"/>
                    </a:cubicBezTo>
                    <a:cubicBezTo>
                      <a:pt x="32102" y="49573"/>
                      <a:pt x="38173" y="51165"/>
                      <a:pt x="43945" y="47483"/>
                    </a:cubicBezTo>
                    <a:close/>
                  </a:path>
                </a:pathLst>
              </a:custGeom>
              <a:grpFill/>
              <a:ln w="99" cap="flat">
                <a:noFill/>
                <a:prstDash val="solid"/>
                <a:miter/>
              </a:ln>
            </p:spPr>
            <p:txBody>
              <a:bodyPr rtlCol="0" anchor="ctr"/>
              <a:lstStyle/>
              <a:p>
                <a:endParaRPr lang="ru-RU"/>
              </a:p>
            </p:txBody>
          </p:sp>
          <p:sp>
            <p:nvSpPr>
              <p:cNvPr id="6163" name="Полилиния: фигура 6162">
                <a:extLst>
                  <a:ext uri="{FF2B5EF4-FFF2-40B4-BE49-F238E27FC236}">
                    <a16:creationId xmlns:a16="http://schemas.microsoft.com/office/drawing/2014/main" id="{14ADA403-01A4-FCD7-57C1-BCB5804772A6}"/>
                  </a:ext>
                </a:extLst>
              </p:cNvPr>
              <p:cNvSpPr/>
              <p:nvPr/>
            </p:nvSpPr>
            <p:spPr>
              <a:xfrm flipV="1">
                <a:off x="3890536" y="2479864"/>
                <a:ext cx="24595" cy="90662"/>
              </a:xfrm>
              <a:custGeom>
                <a:avLst/>
                <a:gdLst>
                  <a:gd name="connsiteX0" fmla="*/ 9630 w 24595"/>
                  <a:gd name="connsiteY0" fmla="*/ 87630 h 90662"/>
                  <a:gd name="connsiteX1" fmla="*/ 6943 w 24595"/>
                  <a:gd name="connsiteY1" fmla="*/ 70910 h 90662"/>
                  <a:gd name="connsiteX2" fmla="*/ 573 w 24595"/>
                  <a:gd name="connsiteY2" fmla="*/ 20354 h 90662"/>
                  <a:gd name="connsiteX3" fmla="*/ -522 w 24595"/>
                  <a:gd name="connsiteY3" fmla="*/ 1644 h 90662"/>
                  <a:gd name="connsiteX4" fmla="*/ 13113 w 24595"/>
                  <a:gd name="connsiteY4" fmla="*/ 8809 h 90662"/>
                  <a:gd name="connsiteX5" fmla="*/ 22070 w 24595"/>
                  <a:gd name="connsiteY5" fmla="*/ 77280 h 90662"/>
                  <a:gd name="connsiteX6" fmla="*/ 20079 w 24595"/>
                  <a:gd name="connsiteY6" fmla="*/ 87630 h 90662"/>
                  <a:gd name="connsiteX7" fmla="*/ 9630 w 24595"/>
                  <a:gd name="connsiteY7" fmla="*/ 87630 h 9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95" h="90662">
                    <a:moveTo>
                      <a:pt x="9630" y="87630"/>
                    </a:moveTo>
                    <a:cubicBezTo>
                      <a:pt x="8037" y="85938"/>
                      <a:pt x="7639" y="83052"/>
                      <a:pt x="6943" y="70910"/>
                    </a:cubicBezTo>
                    <a:cubicBezTo>
                      <a:pt x="5947" y="51603"/>
                      <a:pt x="3658" y="33690"/>
                      <a:pt x="573" y="20354"/>
                    </a:cubicBezTo>
                    <a:cubicBezTo>
                      <a:pt x="-3408" y="3833"/>
                      <a:pt x="-3308" y="4430"/>
                      <a:pt x="-522" y="1644"/>
                    </a:cubicBezTo>
                    <a:cubicBezTo>
                      <a:pt x="4853" y="-3730"/>
                      <a:pt x="10127" y="-944"/>
                      <a:pt x="13113" y="8809"/>
                    </a:cubicBezTo>
                    <a:cubicBezTo>
                      <a:pt x="17591" y="22941"/>
                      <a:pt x="22070" y="57575"/>
                      <a:pt x="22070" y="77280"/>
                    </a:cubicBezTo>
                    <a:cubicBezTo>
                      <a:pt x="22070" y="84346"/>
                      <a:pt x="21771" y="85938"/>
                      <a:pt x="20079" y="87630"/>
                    </a:cubicBezTo>
                    <a:cubicBezTo>
                      <a:pt x="17392" y="90317"/>
                      <a:pt x="12018" y="90218"/>
                      <a:pt x="9630" y="87630"/>
                    </a:cubicBezTo>
                    <a:close/>
                  </a:path>
                </a:pathLst>
              </a:custGeom>
              <a:grpFill/>
              <a:ln w="99" cap="flat">
                <a:noFill/>
                <a:prstDash val="solid"/>
                <a:miter/>
              </a:ln>
            </p:spPr>
            <p:txBody>
              <a:bodyPr rtlCol="0" anchor="ctr"/>
              <a:lstStyle/>
              <a:p>
                <a:endParaRPr lang="ru-RU"/>
              </a:p>
            </p:txBody>
          </p:sp>
          <p:sp>
            <p:nvSpPr>
              <p:cNvPr id="6164" name="Полилиния: фигура 6163">
                <a:extLst>
                  <a:ext uri="{FF2B5EF4-FFF2-40B4-BE49-F238E27FC236}">
                    <a16:creationId xmlns:a16="http://schemas.microsoft.com/office/drawing/2014/main" id="{9A1F638C-32F0-23B9-D142-9BE03AFE4717}"/>
                  </a:ext>
                </a:extLst>
              </p:cNvPr>
              <p:cNvSpPr/>
              <p:nvPr/>
            </p:nvSpPr>
            <p:spPr>
              <a:xfrm flipV="1">
                <a:off x="3833524" y="2588796"/>
                <a:ext cx="53768" cy="28394"/>
              </a:xfrm>
              <a:custGeom>
                <a:avLst/>
                <a:gdLst>
                  <a:gd name="connsiteX0" fmla="*/ 40055 w 53768"/>
                  <a:gd name="connsiteY0" fmla="*/ 26775 h 28394"/>
                  <a:gd name="connsiteX1" fmla="*/ 36174 w 53768"/>
                  <a:gd name="connsiteY1" fmla="*/ 23790 h 28394"/>
                  <a:gd name="connsiteX2" fmla="*/ 7710 w 53768"/>
                  <a:gd name="connsiteY2" fmla="*/ 14733 h 28394"/>
                  <a:gd name="connsiteX3" fmla="*/ -2142 w 53768"/>
                  <a:gd name="connsiteY3" fmla="*/ 7369 h 28394"/>
                  <a:gd name="connsiteX4" fmla="*/ 8009 w 53768"/>
                  <a:gd name="connsiteY4" fmla="*/ -195 h 28394"/>
                  <a:gd name="connsiteX5" fmla="*/ 47419 w 53768"/>
                  <a:gd name="connsiteY5" fmla="*/ 13838 h 28394"/>
                  <a:gd name="connsiteX6" fmla="*/ 49907 w 53768"/>
                  <a:gd name="connsiteY6" fmla="*/ 25482 h 28394"/>
                  <a:gd name="connsiteX7" fmla="*/ 40055 w 53768"/>
                  <a:gd name="connsiteY7" fmla="*/ 26775 h 28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68" h="28394">
                    <a:moveTo>
                      <a:pt x="40055" y="26775"/>
                    </a:moveTo>
                    <a:cubicBezTo>
                      <a:pt x="38263" y="25681"/>
                      <a:pt x="36572" y="24387"/>
                      <a:pt x="36174" y="23790"/>
                    </a:cubicBezTo>
                    <a:cubicBezTo>
                      <a:pt x="33885" y="20008"/>
                      <a:pt x="17264" y="14833"/>
                      <a:pt x="7710" y="14733"/>
                    </a:cubicBezTo>
                    <a:cubicBezTo>
                      <a:pt x="1640" y="14733"/>
                      <a:pt x="-2142" y="11847"/>
                      <a:pt x="-2142" y="7369"/>
                    </a:cubicBezTo>
                    <a:cubicBezTo>
                      <a:pt x="-2142" y="2293"/>
                      <a:pt x="1242" y="-195"/>
                      <a:pt x="8009" y="-195"/>
                    </a:cubicBezTo>
                    <a:cubicBezTo>
                      <a:pt x="22539" y="-195"/>
                      <a:pt x="39060" y="5677"/>
                      <a:pt x="47419" y="13838"/>
                    </a:cubicBezTo>
                    <a:cubicBezTo>
                      <a:pt x="52097" y="18416"/>
                      <a:pt x="52794" y="21998"/>
                      <a:pt x="49907" y="25482"/>
                    </a:cubicBezTo>
                    <a:cubicBezTo>
                      <a:pt x="47320" y="28567"/>
                      <a:pt x="43638" y="29064"/>
                      <a:pt x="40055" y="26775"/>
                    </a:cubicBezTo>
                    <a:close/>
                  </a:path>
                </a:pathLst>
              </a:custGeom>
              <a:grpFill/>
              <a:ln w="99" cap="flat">
                <a:noFill/>
                <a:prstDash val="solid"/>
                <a:miter/>
              </a:ln>
            </p:spPr>
            <p:txBody>
              <a:bodyPr rtlCol="0" anchor="ctr"/>
              <a:lstStyle/>
              <a:p>
                <a:endParaRPr lang="ru-RU"/>
              </a:p>
            </p:txBody>
          </p:sp>
        </p:grpSp>
        <p:sp>
          <p:nvSpPr>
            <p:cNvPr id="6177" name="TextBox 6176">
              <a:extLst>
                <a:ext uri="{FF2B5EF4-FFF2-40B4-BE49-F238E27FC236}">
                  <a16:creationId xmlns:a16="http://schemas.microsoft.com/office/drawing/2014/main" id="{B8B74303-780E-C423-C68F-8A08295F147E}"/>
                </a:ext>
              </a:extLst>
            </p:cNvPr>
            <p:cNvSpPr txBox="1"/>
            <p:nvPr/>
          </p:nvSpPr>
          <p:spPr>
            <a:xfrm>
              <a:off x="6918942" y="2747863"/>
              <a:ext cx="5889895" cy="387798"/>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Признак предмета, либо сфера его применения,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которую символически изображает иконка</a:t>
              </a:r>
            </a:p>
          </p:txBody>
        </p:sp>
      </p:grpSp>
      <p:grpSp>
        <p:nvGrpSpPr>
          <p:cNvPr id="33" name="Группа 32">
            <a:extLst>
              <a:ext uri="{FF2B5EF4-FFF2-40B4-BE49-F238E27FC236}">
                <a16:creationId xmlns:a16="http://schemas.microsoft.com/office/drawing/2014/main" id="{FB32AB86-96ED-D77A-7E8B-441F0E297A5C}"/>
              </a:ext>
            </a:extLst>
          </p:cNvPr>
          <p:cNvGrpSpPr/>
          <p:nvPr/>
        </p:nvGrpSpPr>
        <p:grpSpPr>
          <a:xfrm>
            <a:off x="6145026" y="3712785"/>
            <a:ext cx="6663811" cy="580454"/>
            <a:chOff x="6145026" y="3536564"/>
            <a:chExt cx="6663811" cy="580454"/>
          </a:xfrm>
        </p:grpSpPr>
        <p:grpSp>
          <p:nvGrpSpPr>
            <p:cNvPr id="26" name="Рисунок 117">
              <a:extLst>
                <a:ext uri="{FF2B5EF4-FFF2-40B4-BE49-F238E27FC236}">
                  <a16:creationId xmlns:a16="http://schemas.microsoft.com/office/drawing/2014/main" id="{30FB3A18-9E6C-2CAD-CC81-C492FB9308E0}"/>
                </a:ext>
              </a:extLst>
            </p:cNvPr>
            <p:cNvGrpSpPr/>
            <p:nvPr/>
          </p:nvGrpSpPr>
          <p:grpSpPr>
            <a:xfrm>
              <a:off x="6145026" y="3536564"/>
              <a:ext cx="482620" cy="580454"/>
              <a:chOff x="1201503" y="3387103"/>
              <a:chExt cx="423493" cy="509340"/>
            </a:xfrm>
            <a:gradFill>
              <a:gsLst>
                <a:gs pos="0">
                  <a:srgbClr val="00B8FF"/>
                </a:gs>
                <a:gs pos="100000">
                  <a:srgbClr val="54FF9F"/>
                </a:gs>
              </a:gsLst>
              <a:lin ang="0" scaled="1"/>
            </a:gradFill>
          </p:grpSpPr>
          <p:sp>
            <p:nvSpPr>
              <p:cNvPr id="27" name="Полилиния: фигура 26">
                <a:extLst>
                  <a:ext uri="{FF2B5EF4-FFF2-40B4-BE49-F238E27FC236}">
                    <a16:creationId xmlns:a16="http://schemas.microsoft.com/office/drawing/2014/main" id="{120D0F21-DA94-BA95-14D4-0AB28963DB6D}"/>
                  </a:ext>
                </a:extLst>
              </p:cNvPr>
              <p:cNvSpPr/>
              <p:nvPr/>
            </p:nvSpPr>
            <p:spPr>
              <a:xfrm flipV="1">
                <a:off x="1252021" y="3387103"/>
                <a:ext cx="372975" cy="448272"/>
              </a:xfrm>
              <a:custGeom>
                <a:avLst/>
                <a:gdLst>
                  <a:gd name="connsiteX0" fmla="*/ 269956 w 372975"/>
                  <a:gd name="connsiteY0" fmla="*/ 444243 h 448272"/>
                  <a:gd name="connsiteX1" fmla="*/ 181980 w 372975"/>
                  <a:gd name="connsiteY1" fmla="*/ 385326 h 448272"/>
                  <a:gd name="connsiteX2" fmla="*/ 173620 w 372975"/>
                  <a:gd name="connsiteY2" fmla="*/ 347707 h 448272"/>
                  <a:gd name="connsiteX3" fmla="*/ 168644 w 372975"/>
                  <a:gd name="connsiteY3" fmla="*/ 337058 h 448272"/>
                  <a:gd name="connsiteX4" fmla="*/ 160085 w 372975"/>
                  <a:gd name="connsiteY4" fmla="*/ 324021 h 448272"/>
                  <a:gd name="connsiteX5" fmla="*/ 157497 w 372975"/>
                  <a:gd name="connsiteY5" fmla="*/ 319045 h 448272"/>
                  <a:gd name="connsiteX6" fmla="*/ 154512 w 372975"/>
                  <a:gd name="connsiteY6" fmla="*/ 324419 h 448272"/>
                  <a:gd name="connsiteX7" fmla="*/ 144162 w 372975"/>
                  <a:gd name="connsiteY7" fmla="*/ 336959 h 448272"/>
                  <a:gd name="connsiteX8" fmla="*/ 136200 w 372975"/>
                  <a:gd name="connsiteY8" fmla="*/ 347906 h 448272"/>
                  <a:gd name="connsiteX9" fmla="*/ 124855 w 372975"/>
                  <a:gd name="connsiteY9" fmla="*/ 374379 h 448272"/>
                  <a:gd name="connsiteX10" fmla="*/ 57877 w 372975"/>
                  <a:gd name="connsiteY10" fmla="*/ 411998 h 448272"/>
                  <a:gd name="connsiteX11" fmla="*/ -2532 w 372975"/>
                  <a:gd name="connsiteY11" fmla="*/ 394681 h 448272"/>
                  <a:gd name="connsiteX12" fmla="*/ 5628 w 372975"/>
                  <a:gd name="connsiteY12" fmla="*/ 382440 h 448272"/>
                  <a:gd name="connsiteX13" fmla="*/ 29314 w 372975"/>
                  <a:gd name="connsiteY13" fmla="*/ 360645 h 448272"/>
                  <a:gd name="connsiteX14" fmla="*/ 80070 w 372975"/>
                  <a:gd name="connsiteY14" fmla="*/ 324220 h 448272"/>
                  <a:gd name="connsiteX15" fmla="*/ 99974 w 372975"/>
                  <a:gd name="connsiteY15" fmla="*/ 321035 h 448272"/>
                  <a:gd name="connsiteX16" fmla="*/ 127343 w 372975"/>
                  <a:gd name="connsiteY16" fmla="*/ 327007 h 448272"/>
                  <a:gd name="connsiteX17" fmla="*/ 131224 w 372975"/>
                  <a:gd name="connsiteY17" fmla="*/ 329594 h 448272"/>
                  <a:gd name="connsiteX18" fmla="*/ 135503 w 372975"/>
                  <a:gd name="connsiteY18" fmla="*/ 324917 h 448272"/>
                  <a:gd name="connsiteX19" fmla="*/ 142768 w 372975"/>
                  <a:gd name="connsiteY19" fmla="*/ 314865 h 448272"/>
                  <a:gd name="connsiteX20" fmla="*/ 148740 w 372975"/>
                  <a:gd name="connsiteY20" fmla="*/ 298444 h 448272"/>
                  <a:gd name="connsiteX21" fmla="*/ 119679 w 372975"/>
                  <a:gd name="connsiteY21" fmla="*/ 303520 h 448272"/>
                  <a:gd name="connsiteX22" fmla="*/ 11898 w 372975"/>
                  <a:gd name="connsiteY22" fmla="*/ 289388 h 448272"/>
                  <a:gd name="connsiteX23" fmla="*/ -542 w 372975"/>
                  <a:gd name="connsiteY23" fmla="*/ 278739 h 448272"/>
                  <a:gd name="connsiteX24" fmla="*/ 7619 w 372975"/>
                  <a:gd name="connsiteY24" fmla="*/ 268886 h 448272"/>
                  <a:gd name="connsiteX25" fmla="*/ 15879 w 372975"/>
                  <a:gd name="connsiteY25" fmla="*/ 273962 h 448272"/>
                  <a:gd name="connsiteX26" fmla="*/ 120376 w 372975"/>
                  <a:gd name="connsiteY26" fmla="*/ 288094 h 448272"/>
                  <a:gd name="connsiteX27" fmla="*/ 141873 w 372975"/>
                  <a:gd name="connsiteY27" fmla="*/ 284312 h 448272"/>
                  <a:gd name="connsiteX28" fmla="*/ 152521 w 372975"/>
                  <a:gd name="connsiteY28" fmla="*/ 283118 h 448272"/>
                  <a:gd name="connsiteX29" fmla="*/ 153119 w 372975"/>
                  <a:gd name="connsiteY29" fmla="*/ 278739 h 448272"/>
                  <a:gd name="connsiteX30" fmla="*/ 152521 w 372975"/>
                  <a:gd name="connsiteY30" fmla="*/ 252664 h 448272"/>
                  <a:gd name="connsiteX31" fmla="*/ 137195 w 372975"/>
                  <a:gd name="connsiteY31" fmla="*/ 257441 h 448272"/>
                  <a:gd name="connsiteX32" fmla="*/ 129632 w 372975"/>
                  <a:gd name="connsiteY32" fmla="*/ 266100 h 448272"/>
                  <a:gd name="connsiteX33" fmla="*/ 116296 w 372975"/>
                  <a:gd name="connsiteY33" fmla="*/ 268190 h 448272"/>
                  <a:gd name="connsiteX34" fmla="*/ 128238 w 372975"/>
                  <a:gd name="connsiteY34" fmla="*/ 245200 h 448272"/>
                  <a:gd name="connsiteX35" fmla="*/ 156303 w 372975"/>
                  <a:gd name="connsiteY35" fmla="*/ 238035 h 448272"/>
                  <a:gd name="connsiteX36" fmla="*/ 189444 w 372975"/>
                  <a:gd name="connsiteY36" fmla="*/ 243807 h 448272"/>
                  <a:gd name="connsiteX37" fmla="*/ 202083 w 372975"/>
                  <a:gd name="connsiteY37" fmla="*/ 270578 h 448272"/>
                  <a:gd name="connsiteX38" fmla="*/ 190538 w 372975"/>
                  <a:gd name="connsiteY38" fmla="*/ 266199 h 448272"/>
                  <a:gd name="connsiteX39" fmla="*/ 183273 w 372975"/>
                  <a:gd name="connsiteY39" fmla="*/ 257441 h 448272"/>
                  <a:gd name="connsiteX40" fmla="*/ 169042 w 372975"/>
                  <a:gd name="connsiteY40" fmla="*/ 252963 h 448272"/>
                  <a:gd name="connsiteX41" fmla="*/ 168445 w 372975"/>
                  <a:gd name="connsiteY41" fmla="*/ 268289 h 448272"/>
                  <a:gd name="connsiteX42" fmla="*/ 168047 w 372975"/>
                  <a:gd name="connsiteY42" fmla="*/ 283416 h 448272"/>
                  <a:gd name="connsiteX43" fmla="*/ 173520 w 372975"/>
                  <a:gd name="connsiteY43" fmla="*/ 284014 h 448272"/>
                  <a:gd name="connsiteX44" fmla="*/ 203476 w 372975"/>
                  <a:gd name="connsiteY44" fmla="*/ 289487 h 448272"/>
                  <a:gd name="connsiteX45" fmla="*/ 267170 w 372975"/>
                  <a:gd name="connsiteY45" fmla="*/ 291478 h 448272"/>
                  <a:gd name="connsiteX46" fmla="*/ 316731 w 372975"/>
                  <a:gd name="connsiteY46" fmla="*/ 260128 h 448272"/>
                  <a:gd name="connsiteX47" fmla="*/ 354947 w 372975"/>
                  <a:gd name="connsiteY47" fmla="*/ 168569 h 448272"/>
                  <a:gd name="connsiteX48" fmla="*/ 307874 w 372975"/>
                  <a:gd name="connsiteY48" fmla="*/ 19785 h 448272"/>
                  <a:gd name="connsiteX49" fmla="*/ 299016 w 372975"/>
                  <a:gd name="connsiteY49" fmla="*/ 4359 h 448272"/>
                  <a:gd name="connsiteX50" fmla="*/ 309367 w 372975"/>
                  <a:gd name="connsiteY50" fmla="*/ -2110 h 448272"/>
                  <a:gd name="connsiteX51" fmla="*/ 341313 w 372975"/>
                  <a:gd name="connsiteY51" fmla="*/ 48149 h 448272"/>
                  <a:gd name="connsiteX52" fmla="*/ 369776 w 372975"/>
                  <a:gd name="connsiteY52" fmla="*/ 141400 h 448272"/>
                  <a:gd name="connsiteX53" fmla="*/ 361118 w 372975"/>
                  <a:gd name="connsiteY53" fmla="*/ 213851 h 448272"/>
                  <a:gd name="connsiteX54" fmla="*/ 258909 w 372975"/>
                  <a:gd name="connsiteY54" fmla="*/ 308396 h 448272"/>
                  <a:gd name="connsiteX55" fmla="*/ 209447 w 372975"/>
                  <a:gd name="connsiteY55" fmla="*/ 306008 h 448272"/>
                  <a:gd name="connsiteX56" fmla="*/ 173421 w 372975"/>
                  <a:gd name="connsiteY56" fmla="*/ 298942 h 448272"/>
                  <a:gd name="connsiteX57" fmla="*/ 167649 w 372975"/>
                  <a:gd name="connsiteY57" fmla="*/ 300634 h 448272"/>
                  <a:gd name="connsiteX58" fmla="*/ 177004 w 372975"/>
                  <a:gd name="connsiteY58" fmla="*/ 323125 h 448272"/>
                  <a:gd name="connsiteX59" fmla="*/ 190240 w 372975"/>
                  <a:gd name="connsiteY59" fmla="*/ 330390 h 448272"/>
                  <a:gd name="connsiteX60" fmla="*/ 222286 w 372975"/>
                  <a:gd name="connsiteY60" fmla="*/ 326609 h 448272"/>
                  <a:gd name="connsiteX61" fmla="*/ 258710 w 372975"/>
                  <a:gd name="connsiteY61" fmla="*/ 335765 h 448272"/>
                  <a:gd name="connsiteX62" fmla="*/ 301405 w 372975"/>
                  <a:gd name="connsiteY62" fmla="*/ 368606 h 448272"/>
                  <a:gd name="connsiteX63" fmla="*/ 292846 w 372975"/>
                  <a:gd name="connsiteY63" fmla="*/ 377762 h 448272"/>
                  <a:gd name="connsiteX64" fmla="*/ 283591 w 372975"/>
                  <a:gd name="connsiteY64" fmla="*/ 370995 h 448272"/>
                  <a:gd name="connsiteX65" fmla="*/ 235422 w 372975"/>
                  <a:gd name="connsiteY65" fmla="*/ 343129 h 448272"/>
                  <a:gd name="connsiteX66" fmla="*/ 215021 w 372975"/>
                  <a:gd name="connsiteY66" fmla="*/ 341537 h 448272"/>
                  <a:gd name="connsiteX67" fmla="*/ 199197 w 372975"/>
                  <a:gd name="connsiteY67" fmla="*/ 343229 h 448272"/>
                  <a:gd name="connsiteX68" fmla="*/ 195315 w 372975"/>
                  <a:gd name="connsiteY68" fmla="*/ 344323 h 448272"/>
                  <a:gd name="connsiteX69" fmla="*/ 199595 w 372975"/>
                  <a:gd name="connsiteY69" fmla="*/ 348006 h 448272"/>
                  <a:gd name="connsiteX70" fmla="*/ 250948 w 372975"/>
                  <a:gd name="connsiteY70" fmla="*/ 381544 h 448272"/>
                  <a:gd name="connsiteX71" fmla="*/ 261198 w 372975"/>
                  <a:gd name="connsiteY71" fmla="*/ 388909 h 448272"/>
                  <a:gd name="connsiteX72" fmla="*/ 254232 w 372975"/>
                  <a:gd name="connsiteY72" fmla="*/ 398960 h 448272"/>
                  <a:gd name="connsiteX73" fmla="*/ 194619 w 372975"/>
                  <a:gd name="connsiteY73" fmla="*/ 363232 h 448272"/>
                  <a:gd name="connsiteX74" fmla="*/ 187851 w 372975"/>
                  <a:gd name="connsiteY74" fmla="*/ 358455 h 448272"/>
                  <a:gd name="connsiteX75" fmla="*/ 195017 w 372975"/>
                  <a:gd name="connsiteY75" fmla="*/ 378061 h 448272"/>
                  <a:gd name="connsiteX76" fmla="*/ 276226 w 372975"/>
                  <a:gd name="connsiteY76" fmla="*/ 429911 h 448272"/>
                  <a:gd name="connsiteX77" fmla="*/ 332655 w 372975"/>
                  <a:gd name="connsiteY77" fmla="*/ 424139 h 448272"/>
                  <a:gd name="connsiteX78" fmla="*/ 338029 w 372975"/>
                  <a:gd name="connsiteY78" fmla="*/ 422248 h 448272"/>
                  <a:gd name="connsiteX79" fmla="*/ 328674 w 372975"/>
                  <a:gd name="connsiteY79" fmla="*/ 414187 h 448272"/>
                  <a:gd name="connsiteX80" fmla="*/ 312452 w 372975"/>
                  <a:gd name="connsiteY80" fmla="*/ 388511 h 448272"/>
                  <a:gd name="connsiteX81" fmla="*/ 331560 w 372975"/>
                  <a:gd name="connsiteY81" fmla="*/ 396572 h 448272"/>
                  <a:gd name="connsiteX82" fmla="*/ 348578 w 372975"/>
                  <a:gd name="connsiteY82" fmla="*/ 411102 h 448272"/>
                  <a:gd name="connsiteX83" fmla="*/ 355544 w 372975"/>
                  <a:gd name="connsiteY83" fmla="*/ 418467 h 448272"/>
                  <a:gd name="connsiteX84" fmla="*/ 355743 w 372975"/>
                  <a:gd name="connsiteY84" fmla="*/ 426130 h 448272"/>
                  <a:gd name="connsiteX85" fmla="*/ 345592 w 372975"/>
                  <a:gd name="connsiteY85" fmla="*/ 434589 h 448272"/>
                  <a:gd name="connsiteX86" fmla="*/ 269956 w 372975"/>
                  <a:gd name="connsiteY86" fmla="*/ 444243 h 448272"/>
                  <a:gd name="connsiteX87" fmla="*/ 70118 w 372975"/>
                  <a:gd name="connsiteY87" fmla="*/ 394880 h 448272"/>
                  <a:gd name="connsiteX88" fmla="*/ 103458 w 372975"/>
                  <a:gd name="connsiteY88" fmla="*/ 376668 h 448272"/>
                  <a:gd name="connsiteX89" fmla="*/ 119878 w 372975"/>
                  <a:gd name="connsiteY89" fmla="*/ 350593 h 448272"/>
                  <a:gd name="connsiteX90" fmla="*/ 103756 w 372975"/>
                  <a:gd name="connsiteY90" fmla="*/ 336461 h 448272"/>
                  <a:gd name="connsiteX91" fmla="*/ 85842 w 372975"/>
                  <a:gd name="connsiteY91" fmla="*/ 338153 h 448272"/>
                  <a:gd name="connsiteX92" fmla="*/ 34091 w 372975"/>
                  <a:gd name="connsiteY92" fmla="*/ 376568 h 448272"/>
                  <a:gd name="connsiteX93" fmla="*/ 17372 w 372975"/>
                  <a:gd name="connsiteY93" fmla="*/ 392890 h 448272"/>
                  <a:gd name="connsiteX94" fmla="*/ 22646 w 372975"/>
                  <a:gd name="connsiteY94" fmla="*/ 394482 h 448272"/>
                  <a:gd name="connsiteX95" fmla="*/ 70118 w 372975"/>
                  <a:gd name="connsiteY95" fmla="*/ 394880 h 448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372975" h="448272">
                    <a:moveTo>
                      <a:pt x="269956" y="444243"/>
                    </a:moveTo>
                    <a:cubicBezTo>
                      <a:pt x="229352" y="438669"/>
                      <a:pt x="198799" y="418268"/>
                      <a:pt x="181980" y="385326"/>
                    </a:cubicBezTo>
                    <a:cubicBezTo>
                      <a:pt x="173918" y="369602"/>
                      <a:pt x="170734" y="355171"/>
                      <a:pt x="173620" y="347707"/>
                    </a:cubicBezTo>
                    <a:cubicBezTo>
                      <a:pt x="174516" y="345319"/>
                      <a:pt x="174018" y="344224"/>
                      <a:pt x="168644" y="337058"/>
                    </a:cubicBezTo>
                    <a:cubicBezTo>
                      <a:pt x="165260" y="332679"/>
                      <a:pt x="161478" y="326808"/>
                      <a:pt x="160085" y="324021"/>
                    </a:cubicBezTo>
                    <a:lnTo>
                      <a:pt x="157497" y="319045"/>
                    </a:lnTo>
                    <a:lnTo>
                      <a:pt x="154512" y="324419"/>
                    </a:lnTo>
                    <a:cubicBezTo>
                      <a:pt x="152820" y="327405"/>
                      <a:pt x="148142" y="332978"/>
                      <a:pt x="144162" y="336959"/>
                    </a:cubicBezTo>
                    <a:cubicBezTo>
                      <a:pt x="138489" y="342532"/>
                      <a:pt x="136797" y="345020"/>
                      <a:pt x="136200" y="347906"/>
                    </a:cubicBezTo>
                    <a:cubicBezTo>
                      <a:pt x="135006" y="354674"/>
                      <a:pt x="129831" y="366915"/>
                      <a:pt x="124855" y="374379"/>
                    </a:cubicBezTo>
                    <a:cubicBezTo>
                      <a:pt x="110524" y="396373"/>
                      <a:pt x="88131" y="408913"/>
                      <a:pt x="57877" y="411998"/>
                    </a:cubicBezTo>
                    <a:cubicBezTo>
                      <a:pt x="30210" y="414784"/>
                      <a:pt x="-2532" y="405330"/>
                      <a:pt x="-2532" y="394681"/>
                    </a:cubicBezTo>
                    <a:cubicBezTo>
                      <a:pt x="-2532" y="390004"/>
                      <a:pt x="-741" y="387316"/>
                      <a:pt x="5628" y="382440"/>
                    </a:cubicBezTo>
                    <a:cubicBezTo>
                      <a:pt x="9112" y="379753"/>
                      <a:pt x="19760" y="370000"/>
                      <a:pt x="29314" y="360645"/>
                    </a:cubicBezTo>
                    <a:cubicBezTo>
                      <a:pt x="54195" y="336461"/>
                      <a:pt x="63450" y="329893"/>
                      <a:pt x="80070" y="324220"/>
                    </a:cubicBezTo>
                    <a:cubicBezTo>
                      <a:pt x="88131" y="321533"/>
                      <a:pt x="90918" y="321135"/>
                      <a:pt x="99974" y="321035"/>
                    </a:cubicBezTo>
                    <a:cubicBezTo>
                      <a:pt x="112016" y="321035"/>
                      <a:pt x="121272" y="323026"/>
                      <a:pt x="127343" y="327007"/>
                    </a:cubicBezTo>
                    <a:lnTo>
                      <a:pt x="131224" y="329594"/>
                    </a:lnTo>
                    <a:lnTo>
                      <a:pt x="135503" y="324917"/>
                    </a:lnTo>
                    <a:cubicBezTo>
                      <a:pt x="137792" y="322329"/>
                      <a:pt x="141076" y="317851"/>
                      <a:pt x="142768" y="314865"/>
                    </a:cubicBezTo>
                    <a:cubicBezTo>
                      <a:pt x="146252" y="308695"/>
                      <a:pt x="150033" y="298444"/>
                      <a:pt x="148740" y="298444"/>
                    </a:cubicBezTo>
                    <a:cubicBezTo>
                      <a:pt x="145157" y="298444"/>
                      <a:pt x="130129" y="301032"/>
                      <a:pt x="119679" y="303520"/>
                    </a:cubicBezTo>
                    <a:cubicBezTo>
                      <a:pt x="72905" y="314367"/>
                      <a:pt x="42352" y="310387"/>
                      <a:pt x="11898" y="289388"/>
                    </a:cubicBezTo>
                    <a:cubicBezTo>
                      <a:pt x="2842" y="283217"/>
                      <a:pt x="951" y="281526"/>
                      <a:pt x="-542" y="278739"/>
                    </a:cubicBezTo>
                    <a:cubicBezTo>
                      <a:pt x="-2931" y="273962"/>
                      <a:pt x="2344" y="267593"/>
                      <a:pt x="7619" y="268886"/>
                    </a:cubicBezTo>
                    <a:cubicBezTo>
                      <a:pt x="8912" y="269284"/>
                      <a:pt x="12595" y="271474"/>
                      <a:pt x="15879" y="273962"/>
                    </a:cubicBezTo>
                    <a:cubicBezTo>
                      <a:pt x="44939" y="295857"/>
                      <a:pt x="71312" y="299340"/>
                      <a:pt x="120376" y="288094"/>
                    </a:cubicBezTo>
                    <a:cubicBezTo>
                      <a:pt x="126447" y="286701"/>
                      <a:pt x="136100" y="285009"/>
                      <a:pt x="141873" y="284312"/>
                    </a:cubicBezTo>
                    <a:lnTo>
                      <a:pt x="152521" y="283118"/>
                    </a:lnTo>
                    <a:lnTo>
                      <a:pt x="153119" y="278739"/>
                    </a:lnTo>
                    <a:cubicBezTo>
                      <a:pt x="154213" y="270280"/>
                      <a:pt x="153815" y="252664"/>
                      <a:pt x="152521" y="252664"/>
                    </a:cubicBezTo>
                    <a:cubicBezTo>
                      <a:pt x="149934" y="252664"/>
                      <a:pt x="141076" y="255451"/>
                      <a:pt x="137195" y="257441"/>
                    </a:cubicBezTo>
                    <a:cubicBezTo>
                      <a:pt x="132319" y="259929"/>
                      <a:pt x="131224" y="261124"/>
                      <a:pt x="129632" y="266100"/>
                    </a:cubicBezTo>
                    <a:cubicBezTo>
                      <a:pt x="127343" y="273066"/>
                      <a:pt x="120277" y="274161"/>
                      <a:pt x="116296" y="268190"/>
                    </a:cubicBezTo>
                    <a:cubicBezTo>
                      <a:pt x="112713" y="262517"/>
                      <a:pt x="118784" y="250774"/>
                      <a:pt x="128238" y="245200"/>
                    </a:cubicBezTo>
                    <a:cubicBezTo>
                      <a:pt x="136499" y="240324"/>
                      <a:pt x="143565" y="238532"/>
                      <a:pt x="156303" y="238035"/>
                    </a:cubicBezTo>
                    <a:cubicBezTo>
                      <a:pt x="170435" y="237438"/>
                      <a:pt x="179890" y="239030"/>
                      <a:pt x="189444" y="243807"/>
                    </a:cubicBezTo>
                    <a:cubicBezTo>
                      <a:pt x="202581" y="250375"/>
                      <a:pt x="209248" y="264607"/>
                      <a:pt x="202083" y="270578"/>
                    </a:cubicBezTo>
                    <a:cubicBezTo>
                      <a:pt x="198202" y="273763"/>
                      <a:pt x="190538" y="270877"/>
                      <a:pt x="190538" y="266199"/>
                    </a:cubicBezTo>
                    <a:cubicBezTo>
                      <a:pt x="190538" y="263015"/>
                      <a:pt x="187951" y="259830"/>
                      <a:pt x="183273" y="257441"/>
                    </a:cubicBezTo>
                    <a:cubicBezTo>
                      <a:pt x="179591" y="255551"/>
                      <a:pt x="169540" y="252366"/>
                      <a:pt x="169042" y="252963"/>
                    </a:cubicBezTo>
                    <a:cubicBezTo>
                      <a:pt x="168942" y="253062"/>
                      <a:pt x="168644" y="259929"/>
                      <a:pt x="168445" y="268289"/>
                    </a:cubicBezTo>
                    <a:lnTo>
                      <a:pt x="168047" y="283416"/>
                    </a:lnTo>
                    <a:lnTo>
                      <a:pt x="173520" y="284014"/>
                    </a:lnTo>
                    <a:cubicBezTo>
                      <a:pt x="181681" y="284909"/>
                      <a:pt x="194917" y="287397"/>
                      <a:pt x="203476" y="289487"/>
                    </a:cubicBezTo>
                    <a:cubicBezTo>
                      <a:pt x="225570" y="295060"/>
                      <a:pt x="251744" y="295857"/>
                      <a:pt x="267170" y="291478"/>
                    </a:cubicBezTo>
                    <a:cubicBezTo>
                      <a:pt x="284785" y="286502"/>
                      <a:pt x="302201" y="275554"/>
                      <a:pt x="316731" y="260128"/>
                    </a:cubicBezTo>
                    <a:cubicBezTo>
                      <a:pt x="339123" y="236542"/>
                      <a:pt x="351763" y="206089"/>
                      <a:pt x="354947" y="168569"/>
                    </a:cubicBezTo>
                    <a:cubicBezTo>
                      <a:pt x="358630" y="125078"/>
                      <a:pt x="341313" y="70541"/>
                      <a:pt x="307874" y="19785"/>
                    </a:cubicBezTo>
                    <a:cubicBezTo>
                      <a:pt x="302997" y="12420"/>
                      <a:pt x="299016" y="5454"/>
                      <a:pt x="299016" y="4359"/>
                    </a:cubicBezTo>
                    <a:cubicBezTo>
                      <a:pt x="299016" y="-617"/>
                      <a:pt x="304391" y="-4000"/>
                      <a:pt x="309367" y="-2110"/>
                    </a:cubicBezTo>
                    <a:cubicBezTo>
                      <a:pt x="313348" y="-617"/>
                      <a:pt x="330565" y="26453"/>
                      <a:pt x="341313" y="48149"/>
                    </a:cubicBezTo>
                    <a:cubicBezTo>
                      <a:pt x="358132" y="82085"/>
                      <a:pt x="366790" y="110648"/>
                      <a:pt x="369776" y="141400"/>
                    </a:cubicBezTo>
                    <a:cubicBezTo>
                      <a:pt x="371965" y="163792"/>
                      <a:pt x="368681" y="191061"/>
                      <a:pt x="361118" y="213851"/>
                    </a:cubicBezTo>
                    <a:cubicBezTo>
                      <a:pt x="344398" y="264109"/>
                      <a:pt x="304490" y="301131"/>
                      <a:pt x="258909" y="308396"/>
                    </a:cubicBezTo>
                    <a:cubicBezTo>
                      <a:pt x="247365" y="310287"/>
                      <a:pt x="223779" y="309093"/>
                      <a:pt x="209447" y="306008"/>
                    </a:cubicBezTo>
                    <a:cubicBezTo>
                      <a:pt x="187951" y="301330"/>
                      <a:pt x="179094" y="299638"/>
                      <a:pt x="173421" y="298942"/>
                    </a:cubicBezTo>
                    <a:cubicBezTo>
                      <a:pt x="167848" y="298345"/>
                      <a:pt x="167649" y="298345"/>
                      <a:pt x="167649" y="300634"/>
                    </a:cubicBezTo>
                    <a:cubicBezTo>
                      <a:pt x="167748" y="304913"/>
                      <a:pt x="172326" y="316159"/>
                      <a:pt x="177004" y="323125"/>
                    </a:cubicBezTo>
                    <a:cubicBezTo>
                      <a:pt x="183373" y="332779"/>
                      <a:pt x="183273" y="332779"/>
                      <a:pt x="190240" y="330390"/>
                    </a:cubicBezTo>
                    <a:cubicBezTo>
                      <a:pt x="200192" y="327007"/>
                      <a:pt x="208850" y="326011"/>
                      <a:pt x="222286" y="326609"/>
                    </a:cubicBezTo>
                    <a:cubicBezTo>
                      <a:pt x="237015" y="327206"/>
                      <a:pt x="245574" y="329395"/>
                      <a:pt x="258710" y="335765"/>
                    </a:cubicBezTo>
                    <a:cubicBezTo>
                      <a:pt x="273340" y="342731"/>
                      <a:pt x="300111" y="363431"/>
                      <a:pt x="301405" y="368606"/>
                    </a:cubicBezTo>
                    <a:cubicBezTo>
                      <a:pt x="302798" y="373981"/>
                      <a:pt x="298021" y="379056"/>
                      <a:pt x="292846" y="377762"/>
                    </a:cubicBezTo>
                    <a:cubicBezTo>
                      <a:pt x="291552" y="377364"/>
                      <a:pt x="287472" y="374379"/>
                      <a:pt x="283591" y="370995"/>
                    </a:cubicBezTo>
                    <a:cubicBezTo>
                      <a:pt x="266175" y="355868"/>
                      <a:pt x="250848" y="346911"/>
                      <a:pt x="235422" y="343129"/>
                    </a:cubicBezTo>
                    <a:cubicBezTo>
                      <a:pt x="228356" y="341338"/>
                      <a:pt x="225072" y="341139"/>
                      <a:pt x="215021" y="341537"/>
                    </a:cubicBezTo>
                    <a:cubicBezTo>
                      <a:pt x="208353" y="341835"/>
                      <a:pt x="201287" y="342532"/>
                      <a:pt x="199197" y="343229"/>
                    </a:cubicBezTo>
                    <a:lnTo>
                      <a:pt x="195315" y="344323"/>
                    </a:lnTo>
                    <a:lnTo>
                      <a:pt x="199595" y="348006"/>
                    </a:lnTo>
                    <a:cubicBezTo>
                      <a:pt x="212035" y="358853"/>
                      <a:pt x="231740" y="371692"/>
                      <a:pt x="250948" y="381544"/>
                    </a:cubicBezTo>
                    <a:cubicBezTo>
                      <a:pt x="257616" y="384928"/>
                      <a:pt x="260303" y="386918"/>
                      <a:pt x="261198" y="388909"/>
                    </a:cubicBezTo>
                    <a:cubicBezTo>
                      <a:pt x="263189" y="393785"/>
                      <a:pt x="259706" y="398960"/>
                      <a:pt x="254232" y="398960"/>
                    </a:cubicBezTo>
                    <a:cubicBezTo>
                      <a:pt x="248062" y="398960"/>
                      <a:pt x="212732" y="377862"/>
                      <a:pt x="194619" y="363232"/>
                    </a:cubicBezTo>
                    <a:cubicBezTo>
                      <a:pt x="191136" y="360446"/>
                      <a:pt x="188050" y="358256"/>
                      <a:pt x="187851" y="358455"/>
                    </a:cubicBezTo>
                    <a:cubicBezTo>
                      <a:pt x="187254" y="359052"/>
                      <a:pt x="192131" y="372388"/>
                      <a:pt x="195017" y="378061"/>
                    </a:cubicBezTo>
                    <a:cubicBezTo>
                      <a:pt x="210045" y="407818"/>
                      <a:pt x="237612" y="425334"/>
                      <a:pt x="276226" y="429911"/>
                    </a:cubicBezTo>
                    <a:cubicBezTo>
                      <a:pt x="293941" y="431902"/>
                      <a:pt x="317129" y="429613"/>
                      <a:pt x="332655" y="424139"/>
                    </a:cubicBezTo>
                    <a:lnTo>
                      <a:pt x="338029" y="422248"/>
                    </a:lnTo>
                    <a:lnTo>
                      <a:pt x="328674" y="414187"/>
                    </a:lnTo>
                    <a:cubicBezTo>
                      <a:pt x="310063" y="398065"/>
                      <a:pt x="307277" y="393586"/>
                      <a:pt x="312452" y="388511"/>
                    </a:cubicBezTo>
                    <a:cubicBezTo>
                      <a:pt x="316632" y="384231"/>
                      <a:pt x="318821" y="385127"/>
                      <a:pt x="331560" y="396572"/>
                    </a:cubicBezTo>
                    <a:cubicBezTo>
                      <a:pt x="337929" y="402444"/>
                      <a:pt x="345592" y="408913"/>
                      <a:pt x="348578" y="411102"/>
                    </a:cubicBezTo>
                    <a:cubicBezTo>
                      <a:pt x="351464" y="413291"/>
                      <a:pt x="354549" y="416576"/>
                      <a:pt x="355544" y="418467"/>
                    </a:cubicBezTo>
                    <a:cubicBezTo>
                      <a:pt x="356938" y="421552"/>
                      <a:pt x="357037" y="422348"/>
                      <a:pt x="355743" y="426130"/>
                    </a:cubicBezTo>
                    <a:cubicBezTo>
                      <a:pt x="354350" y="430011"/>
                      <a:pt x="353554" y="430608"/>
                      <a:pt x="345592" y="434589"/>
                    </a:cubicBezTo>
                    <a:cubicBezTo>
                      <a:pt x="326385" y="444143"/>
                      <a:pt x="296927" y="447925"/>
                      <a:pt x="269956" y="444243"/>
                    </a:cubicBezTo>
                    <a:close/>
                    <a:moveTo>
                      <a:pt x="70118" y="394880"/>
                    </a:moveTo>
                    <a:cubicBezTo>
                      <a:pt x="84150" y="391596"/>
                      <a:pt x="94202" y="386122"/>
                      <a:pt x="103458" y="376668"/>
                    </a:cubicBezTo>
                    <a:cubicBezTo>
                      <a:pt x="111718" y="368407"/>
                      <a:pt x="116296" y="361142"/>
                      <a:pt x="119878" y="350593"/>
                    </a:cubicBezTo>
                    <a:cubicBezTo>
                      <a:pt x="123561" y="339944"/>
                      <a:pt x="120476" y="337158"/>
                      <a:pt x="103756" y="336461"/>
                    </a:cubicBezTo>
                    <a:cubicBezTo>
                      <a:pt x="94899" y="336063"/>
                      <a:pt x="92013" y="336362"/>
                      <a:pt x="85842" y="338153"/>
                    </a:cubicBezTo>
                    <a:cubicBezTo>
                      <a:pt x="71412" y="342532"/>
                      <a:pt x="61261" y="349996"/>
                      <a:pt x="34091" y="376568"/>
                    </a:cubicBezTo>
                    <a:lnTo>
                      <a:pt x="17372" y="392890"/>
                    </a:lnTo>
                    <a:lnTo>
                      <a:pt x="22646" y="394482"/>
                    </a:lnTo>
                    <a:cubicBezTo>
                      <a:pt x="35982" y="398363"/>
                      <a:pt x="55090" y="398463"/>
                      <a:pt x="70118" y="394880"/>
                    </a:cubicBezTo>
                    <a:close/>
                  </a:path>
                </a:pathLst>
              </a:custGeom>
              <a:grpFill/>
              <a:ln w="99" cap="flat">
                <a:noFill/>
                <a:prstDash val="solid"/>
                <a:miter/>
              </a:ln>
            </p:spPr>
            <p:txBody>
              <a:bodyPr rtlCol="0" anchor="ctr"/>
              <a:lstStyle/>
              <a:p>
                <a:endParaRPr lang="ru-RU"/>
              </a:p>
            </p:txBody>
          </p:sp>
          <p:sp>
            <p:nvSpPr>
              <p:cNvPr id="28" name="Полилиния: фигура 27">
                <a:extLst>
                  <a:ext uri="{FF2B5EF4-FFF2-40B4-BE49-F238E27FC236}">
                    <a16:creationId xmlns:a16="http://schemas.microsoft.com/office/drawing/2014/main" id="{57647EEE-F9AC-C572-2C43-89C8151B3D87}"/>
                  </a:ext>
                </a:extLst>
              </p:cNvPr>
              <p:cNvSpPr/>
              <p:nvPr/>
            </p:nvSpPr>
            <p:spPr>
              <a:xfrm flipV="1">
                <a:off x="1201503" y="3578238"/>
                <a:ext cx="344247" cy="318206"/>
              </a:xfrm>
              <a:custGeom>
                <a:avLst/>
                <a:gdLst>
                  <a:gd name="connsiteX0" fmla="*/ 28071 w 344247"/>
                  <a:gd name="connsiteY0" fmla="*/ 315922 h 318206"/>
                  <a:gd name="connsiteX1" fmla="*/ 6376 w 344247"/>
                  <a:gd name="connsiteY1" fmla="*/ 273625 h 318206"/>
                  <a:gd name="connsiteX2" fmla="*/ -1387 w 344247"/>
                  <a:gd name="connsiteY2" fmla="*/ 204856 h 318206"/>
                  <a:gd name="connsiteX3" fmla="*/ 79424 w 344247"/>
                  <a:gd name="connsiteY3" fmla="*/ 35372 h 318206"/>
                  <a:gd name="connsiteX4" fmla="*/ 114854 w 344247"/>
                  <a:gd name="connsiteY4" fmla="*/ 8402 h 318206"/>
                  <a:gd name="connsiteX5" fmla="*/ 185912 w 344247"/>
                  <a:gd name="connsiteY5" fmla="*/ 3824 h 318206"/>
                  <a:gd name="connsiteX6" fmla="*/ 233682 w 344247"/>
                  <a:gd name="connsiteY6" fmla="*/ 3824 h 318206"/>
                  <a:gd name="connsiteX7" fmla="*/ 288916 w 344247"/>
                  <a:gd name="connsiteY7" fmla="*/ 1634 h 318206"/>
                  <a:gd name="connsiteX8" fmla="*/ 325341 w 344247"/>
                  <a:gd name="connsiteY8" fmla="*/ 21937 h 318206"/>
                  <a:gd name="connsiteX9" fmla="*/ 339871 w 344247"/>
                  <a:gd name="connsiteY9" fmla="*/ 45225 h 318206"/>
                  <a:gd name="connsiteX10" fmla="*/ 324346 w 344247"/>
                  <a:gd name="connsiteY10" fmla="*/ 40647 h 318206"/>
                  <a:gd name="connsiteX11" fmla="*/ 282945 w 344247"/>
                  <a:gd name="connsiteY11" fmla="*/ 15567 h 318206"/>
                  <a:gd name="connsiteX12" fmla="*/ 235175 w 344247"/>
                  <a:gd name="connsiteY12" fmla="*/ 18752 h 318206"/>
                  <a:gd name="connsiteX13" fmla="*/ 209797 w 344247"/>
                  <a:gd name="connsiteY13" fmla="*/ 21937 h 318206"/>
                  <a:gd name="connsiteX14" fmla="*/ 184419 w 344247"/>
                  <a:gd name="connsiteY14" fmla="*/ 18752 h 318206"/>
                  <a:gd name="connsiteX15" fmla="*/ 136649 w 344247"/>
                  <a:gd name="connsiteY15" fmla="*/ 15567 h 318206"/>
                  <a:gd name="connsiteX16" fmla="*/ 15134 w 344247"/>
                  <a:gd name="connsiteY16" fmla="*/ 191819 h 318206"/>
                  <a:gd name="connsiteX17" fmla="*/ 15134 w 344247"/>
                  <a:gd name="connsiteY17" fmla="*/ 245461 h 318206"/>
                  <a:gd name="connsiteX18" fmla="*/ 34142 w 344247"/>
                  <a:gd name="connsiteY18" fmla="*/ 299302 h 318206"/>
                  <a:gd name="connsiteX19" fmla="*/ 36033 w 344247"/>
                  <a:gd name="connsiteY19" fmla="*/ 315026 h 318206"/>
                  <a:gd name="connsiteX20" fmla="*/ 28071 w 344247"/>
                  <a:gd name="connsiteY20" fmla="*/ 315922 h 3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44247" h="318206">
                    <a:moveTo>
                      <a:pt x="28071" y="315922"/>
                    </a:moveTo>
                    <a:cubicBezTo>
                      <a:pt x="23593" y="313832"/>
                      <a:pt x="11850" y="290843"/>
                      <a:pt x="6376" y="273625"/>
                    </a:cubicBezTo>
                    <a:cubicBezTo>
                      <a:pt x="-292" y="252427"/>
                      <a:pt x="-3278" y="225955"/>
                      <a:pt x="-1387" y="204856"/>
                    </a:cubicBezTo>
                    <a:cubicBezTo>
                      <a:pt x="3689" y="147731"/>
                      <a:pt x="36829" y="78166"/>
                      <a:pt x="79424" y="35372"/>
                    </a:cubicBezTo>
                    <a:cubicBezTo>
                      <a:pt x="91765" y="22932"/>
                      <a:pt x="102613" y="14672"/>
                      <a:pt x="114854" y="8402"/>
                    </a:cubicBezTo>
                    <a:cubicBezTo>
                      <a:pt x="136848" y="-2944"/>
                      <a:pt x="154961" y="-4038"/>
                      <a:pt x="185912" y="3824"/>
                    </a:cubicBezTo>
                    <a:cubicBezTo>
                      <a:pt x="203527" y="8302"/>
                      <a:pt x="216266" y="8302"/>
                      <a:pt x="233682" y="3824"/>
                    </a:cubicBezTo>
                    <a:cubicBezTo>
                      <a:pt x="256572" y="-2048"/>
                      <a:pt x="274685" y="-2745"/>
                      <a:pt x="288916" y="1634"/>
                    </a:cubicBezTo>
                    <a:cubicBezTo>
                      <a:pt x="300162" y="5118"/>
                      <a:pt x="314095" y="12880"/>
                      <a:pt x="325341" y="21937"/>
                    </a:cubicBezTo>
                    <a:cubicBezTo>
                      <a:pt x="342260" y="35471"/>
                      <a:pt x="345245" y="40248"/>
                      <a:pt x="339871" y="45225"/>
                    </a:cubicBezTo>
                    <a:cubicBezTo>
                      <a:pt x="335791" y="49006"/>
                      <a:pt x="332805" y="48111"/>
                      <a:pt x="324346" y="40647"/>
                    </a:cubicBezTo>
                    <a:cubicBezTo>
                      <a:pt x="308721" y="26614"/>
                      <a:pt x="295982" y="18851"/>
                      <a:pt x="282945" y="15567"/>
                    </a:cubicBezTo>
                    <a:cubicBezTo>
                      <a:pt x="270107" y="12283"/>
                      <a:pt x="258264" y="13079"/>
                      <a:pt x="235175" y="18752"/>
                    </a:cubicBezTo>
                    <a:cubicBezTo>
                      <a:pt x="224128" y="21439"/>
                      <a:pt x="220446" y="21937"/>
                      <a:pt x="209797" y="21937"/>
                    </a:cubicBezTo>
                    <a:cubicBezTo>
                      <a:pt x="199148" y="21937"/>
                      <a:pt x="195466" y="21439"/>
                      <a:pt x="184419" y="18752"/>
                    </a:cubicBezTo>
                    <a:cubicBezTo>
                      <a:pt x="161330" y="13079"/>
                      <a:pt x="149487" y="12283"/>
                      <a:pt x="136649" y="15567"/>
                    </a:cubicBezTo>
                    <a:cubicBezTo>
                      <a:pt x="87784" y="28107"/>
                      <a:pt x="29962" y="111904"/>
                      <a:pt x="15134" y="191819"/>
                    </a:cubicBezTo>
                    <a:cubicBezTo>
                      <a:pt x="12745" y="204458"/>
                      <a:pt x="12745" y="232225"/>
                      <a:pt x="15134" y="245461"/>
                    </a:cubicBezTo>
                    <a:cubicBezTo>
                      <a:pt x="18816" y="266261"/>
                      <a:pt x="24887" y="283379"/>
                      <a:pt x="34142" y="299302"/>
                    </a:cubicBezTo>
                    <a:cubicBezTo>
                      <a:pt x="39417" y="308458"/>
                      <a:pt x="39815" y="312041"/>
                      <a:pt x="36033" y="315026"/>
                    </a:cubicBezTo>
                    <a:cubicBezTo>
                      <a:pt x="33147" y="317315"/>
                      <a:pt x="31256" y="317514"/>
                      <a:pt x="28071" y="315922"/>
                    </a:cubicBezTo>
                    <a:close/>
                  </a:path>
                </a:pathLst>
              </a:custGeom>
              <a:grpFill/>
              <a:ln w="99" cap="flat">
                <a:noFill/>
                <a:prstDash val="solid"/>
                <a:miter/>
              </a:ln>
            </p:spPr>
            <p:txBody>
              <a:bodyPr rtlCol="0" anchor="ctr"/>
              <a:lstStyle/>
              <a:p>
                <a:endParaRPr lang="ru-RU"/>
              </a:p>
            </p:txBody>
          </p:sp>
          <p:sp>
            <p:nvSpPr>
              <p:cNvPr id="29" name="Полилиния: фигура 28">
                <a:extLst>
                  <a:ext uri="{FF2B5EF4-FFF2-40B4-BE49-F238E27FC236}">
                    <a16:creationId xmlns:a16="http://schemas.microsoft.com/office/drawing/2014/main" id="{07779FAB-0BC2-E2A0-7FB4-16160E6DA1D9}"/>
                  </a:ext>
                </a:extLst>
              </p:cNvPr>
              <p:cNvSpPr/>
              <p:nvPr/>
            </p:nvSpPr>
            <p:spPr>
              <a:xfrm flipV="1">
                <a:off x="1301934" y="3620024"/>
                <a:ext cx="227750" cy="227048"/>
              </a:xfrm>
              <a:custGeom>
                <a:avLst/>
                <a:gdLst>
                  <a:gd name="connsiteX0" fmla="*/ 101122 w 227750"/>
                  <a:gd name="connsiteY0" fmla="*/ 223814 h 227048"/>
                  <a:gd name="connsiteX1" fmla="*/ 99629 w 227750"/>
                  <a:gd name="connsiteY1" fmla="*/ 185200 h 227048"/>
                  <a:gd name="connsiteX2" fmla="*/ 103908 w 227750"/>
                  <a:gd name="connsiteY2" fmla="*/ 182613 h 227048"/>
                  <a:gd name="connsiteX3" fmla="*/ 104008 w 227750"/>
                  <a:gd name="connsiteY3" fmla="*/ 175547 h 227048"/>
                  <a:gd name="connsiteX4" fmla="*/ 104008 w 227750"/>
                  <a:gd name="connsiteY4" fmla="*/ 168481 h 227048"/>
                  <a:gd name="connsiteX5" fmla="*/ 91866 w 227750"/>
                  <a:gd name="connsiteY5" fmla="*/ 167784 h 227048"/>
                  <a:gd name="connsiteX6" fmla="*/ 71166 w 227750"/>
                  <a:gd name="connsiteY6" fmla="*/ 166092 h 227048"/>
                  <a:gd name="connsiteX7" fmla="*/ 56337 w 227750"/>
                  <a:gd name="connsiteY7" fmla="*/ 132354 h 227048"/>
                  <a:gd name="connsiteX8" fmla="*/ 55740 w 227750"/>
                  <a:gd name="connsiteY8" fmla="*/ 119914 h 227048"/>
                  <a:gd name="connsiteX9" fmla="*/ 48575 w 227750"/>
                  <a:gd name="connsiteY9" fmla="*/ 119616 h 227048"/>
                  <a:gd name="connsiteX10" fmla="*/ 41509 w 227750"/>
                  <a:gd name="connsiteY10" fmla="*/ 119317 h 227048"/>
                  <a:gd name="connsiteX11" fmla="*/ 39120 w 227750"/>
                  <a:gd name="connsiteY11" fmla="*/ 123597 h 227048"/>
                  <a:gd name="connsiteX12" fmla="*/ 32552 w 227750"/>
                  <a:gd name="connsiteY12" fmla="*/ 130862 h 227048"/>
                  <a:gd name="connsiteX13" fmla="*/ 20012 w 227750"/>
                  <a:gd name="connsiteY13" fmla="*/ 133847 h 227048"/>
                  <a:gd name="connsiteX14" fmla="*/ 7671 w 227750"/>
                  <a:gd name="connsiteY14" fmla="*/ 131160 h 227048"/>
                  <a:gd name="connsiteX15" fmla="*/ -2181 w 227750"/>
                  <a:gd name="connsiteY15" fmla="*/ 113744 h 227048"/>
                  <a:gd name="connsiteX16" fmla="*/ 207 w 227750"/>
                  <a:gd name="connsiteY16" fmla="*/ 102498 h 227048"/>
                  <a:gd name="connsiteX17" fmla="*/ 7373 w 227750"/>
                  <a:gd name="connsiteY17" fmla="*/ 94039 h 227048"/>
                  <a:gd name="connsiteX18" fmla="*/ 19912 w 227750"/>
                  <a:gd name="connsiteY18" fmla="*/ 91053 h 227048"/>
                  <a:gd name="connsiteX19" fmla="*/ 32552 w 227750"/>
                  <a:gd name="connsiteY19" fmla="*/ 94039 h 227048"/>
                  <a:gd name="connsiteX20" fmla="*/ 38821 w 227750"/>
                  <a:gd name="connsiteY20" fmla="*/ 100806 h 227048"/>
                  <a:gd name="connsiteX21" fmla="*/ 40812 w 227750"/>
                  <a:gd name="connsiteY21" fmla="*/ 104488 h 227048"/>
                  <a:gd name="connsiteX22" fmla="*/ 48575 w 227750"/>
                  <a:gd name="connsiteY22" fmla="*/ 104488 h 227048"/>
                  <a:gd name="connsiteX23" fmla="*/ 56238 w 227750"/>
                  <a:gd name="connsiteY23" fmla="*/ 104488 h 227048"/>
                  <a:gd name="connsiteX24" fmla="*/ 56238 w 227750"/>
                  <a:gd name="connsiteY24" fmla="*/ 96925 h 227048"/>
                  <a:gd name="connsiteX25" fmla="*/ 60119 w 227750"/>
                  <a:gd name="connsiteY25" fmla="*/ 62690 h 227048"/>
                  <a:gd name="connsiteX26" fmla="*/ 86393 w 227750"/>
                  <a:gd name="connsiteY26" fmla="*/ 57614 h 227048"/>
                  <a:gd name="connsiteX27" fmla="*/ 104008 w 227750"/>
                  <a:gd name="connsiteY27" fmla="*/ 56420 h 227048"/>
                  <a:gd name="connsiteX28" fmla="*/ 104008 w 227750"/>
                  <a:gd name="connsiteY28" fmla="*/ 49354 h 227048"/>
                  <a:gd name="connsiteX29" fmla="*/ 103908 w 227750"/>
                  <a:gd name="connsiteY29" fmla="*/ 42288 h 227048"/>
                  <a:gd name="connsiteX30" fmla="*/ 99529 w 227750"/>
                  <a:gd name="connsiteY30" fmla="*/ 39501 h 227048"/>
                  <a:gd name="connsiteX31" fmla="*/ 92364 w 227750"/>
                  <a:gd name="connsiteY31" fmla="*/ 9645 h 227048"/>
                  <a:gd name="connsiteX32" fmla="*/ 131177 w 227750"/>
                  <a:gd name="connsiteY32" fmla="*/ 10939 h 227048"/>
                  <a:gd name="connsiteX33" fmla="*/ 133665 w 227750"/>
                  <a:gd name="connsiteY33" fmla="*/ 21985 h 227048"/>
                  <a:gd name="connsiteX34" fmla="*/ 123315 w 227750"/>
                  <a:gd name="connsiteY34" fmla="*/ 39700 h 227048"/>
                  <a:gd name="connsiteX35" fmla="*/ 119035 w 227750"/>
                  <a:gd name="connsiteY35" fmla="*/ 42288 h 227048"/>
                  <a:gd name="connsiteX36" fmla="*/ 118936 w 227750"/>
                  <a:gd name="connsiteY36" fmla="*/ 49354 h 227048"/>
                  <a:gd name="connsiteX37" fmla="*/ 118936 w 227750"/>
                  <a:gd name="connsiteY37" fmla="*/ 56420 h 227048"/>
                  <a:gd name="connsiteX38" fmla="*/ 137148 w 227750"/>
                  <a:gd name="connsiteY38" fmla="*/ 57614 h 227048"/>
                  <a:gd name="connsiteX39" fmla="*/ 162825 w 227750"/>
                  <a:gd name="connsiteY39" fmla="*/ 62789 h 227048"/>
                  <a:gd name="connsiteX40" fmla="*/ 166706 w 227750"/>
                  <a:gd name="connsiteY40" fmla="*/ 96328 h 227048"/>
                  <a:gd name="connsiteX41" fmla="*/ 166706 w 227750"/>
                  <a:gd name="connsiteY41" fmla="*/ 104488 h 227048"/>
                  <a:gd name="connsiteX42" fmla="*/ 174469 w 227750"/>
                  <a:gd name="connsiteY42" fmla="*/ 104488 h 227048"/>
                  <a:gd name="connsiteX43" fmla="*/ 182132 w 227750"/>
                  <a:gd name="connsiteY43" fmla="*/ 104488 h 227048"/>
                  <a:gd name="connsiteX44" fmla="*/ 184321 w 227750"/>
                  <a:gd name="connsiteY44" fmla="*/ 100707 h 227048"/>
                  <a:gd name="connsiteX45" fmla="*/ 190691 w 227750"/>
                  <a:gd name="connsiteY45" fmla="*/ 93939 h 227048"/>
                  <a:gd name="connsiteX46" fmla="*/ 203131 w 227750"/>
                  <a:gd name="connsiteY46" fmla="*/ 91053 h 227048"/>
                  <a:gd name="connsiteX47" fmla="*/ 215670 w 227750"/>
                  <a:gd name="connsiteY47" fmla="*/ 94039 h 227048"/>
                  <a:gd name="connsiteX48" fmla="*/ 225424 w 227750"/>
                  <a:gd name="connsiteY48" fmla="*/ 112450 h 227048"/>
                  <a:gd name="connsiteX49" fmla="*/ 215670 w 227750"/>
                  <a:gd name="connsiteY49" fmla="*/ 130862 h 227048"/>
                  <a:gd name="connsiteX50" fmla="*/ 203131 w 227750"/>
                  <a:gd name="connsiteY50" fmla="*/ 133847 h 227048"/>
                  <a:gd name="connsiteX51" fmla="*/ 190691 w 227750"/>
                  <a:gd name="connsiteY51" fmla="*/ 130961 h 227048"/>
                  <a:gd name="connsiteX52" fmla="*/ 183923 w 227750"/>
                  <a:gd name="connsiteY52" fmla="*/ 123696 h 227048"/>
                  <a:gd name="connsiteX53" fmla="*/ 181435 w 227750"/>
                  <a:gd name="connsiteY53" fmla="*/ 119417 h 227048"/>
                  <a:gd name="connsiteX54" fmla="*/ 174668 w 227750"/>
                  <a:gd name="connsiteY54" fmla="*/ 119417 h 227048"/>
                  <a:gd name="connsiteX55" fmla="*/ 166706 w 227750"/>
                  <a:gd name="connsiteY55" fmla="*/ 130264 h 227048"/>
                  <a:gd name="connsiteX56" fmla="*/ 162825 w 227750"/>
                  <a:gd name="connsiteY56" fmla="*/ 162211 h 227048"/>
                  <a:gd name="connsiteX57" fmla="*/ 136651 w 227750"/>
                  <a:gd name="connsiteY57" fmla="*/ 167286 h 227048"/>
                  <a:gd name="connsiteX58" fmla="*/ 118936 w 227750"/>
                  <a:gd name="connsiteY58" fmla="*/ 168481 h 227048"/>
                  <a:gd name="connsiteX59" fmla="*/ 119035 w 227750"/>
                  <a:gd name="connsiteY59" fmla="*/ 175547 h 227048"/>
                  <a:gd name="connsiteX60" fmla="*/ 119035 w 227750"/>
                  <a:gd name="connsiteY60" fmla="*/ 182613 h 227048"/>
                  <a:gd name="connsiteX61" fmla="*/ 123713 w 227750"/>
                  <a:gd name="connsiteY61" fmla="*/ 185598 h 227048"/>
                  <a:gd name="connsiteX62" fmla="*/ 133864 w 227750"/>
                  <a:gd name="connsiteY62" fmla="*/ 204010 h 227048"/>
                  <a:gd name="connsiteX63" fmla="*/ 124111 w 227750"/>
                  <a:gd name="connsiteY63" fmla="*/ 222421 h 227048"/>
                  <a:gd name="connsiteX64" fmla="*/ 112666 w 227750"/>
                  <a:gd name="connsiteY64" fmla="*/ 225705 h 227048"/>
                  <a:gd name="connsiteX65" fmla="*/ 101122 w 227750"/>
                  <a:gd name="connsiteY65" fmla="*/ 223814 h 227048"/>
                  <a:gd name="connsiteX66" fmla="*/ 116946 w 227750"/>
                  <a:gd name="connsiteY66" fmla="*/ 208986 h 227048"/>
                  <a:gd name="connsiteX67" fmla="*/ 111770 w 227750"/>
                  <a:gd name="connsiteY67" fmla="*/ 197043 h 227048"/>
                  <a:gd name="connsiteX68" fmla="*/ 105103 w 227750"/>
                  <a:gd name="connsiteY68" fmla="*/ 200725 h 227048"/>
                  <a:gd name="connsiteX69" fmla="*/ 106098 w 227750"/>
                  <a:gd name="connsiteY69" fmla="*/ 208388 h 227048"/>
                  <a:gd name="connsiteX70" fmla="*/ 116946 w 227750"/>
                  <a:gd name="connsiteY70" fmla="*/ 208986 h 227048"/>
                  <a:gd name="connsiteX71" fmla="*/ 147399 w 227750"/>
                  <a:gd name="connsiteY71" fmla="*/ 151661 h 227048"/>
                  <a:gd name="connsiteX72" fmla="*/ 150584 w 227750"/>
                  <a:gd name="connsiteY72" fmla="*/ 151064 h 227048"/>
                  <a:gd name="connsiteX73" fmla="*/ 151280 w 227750"/>
                  <a:gd name="connsiteY73" fmla="*/ 141510 h 227048"/>
                  <a:gd name="connsiteX74" fmla="*/ 151280 w 227750"/>
                  <a:gd name="connsiteY74" fmla="*/ 84385 h 227048"/>
                  <a:gd name="connsiteX75" fmla="*/ 150584 w 227750"/>
                  <a:gd name="connsiteY75" fmla="*/ 73736 h 227048"/>
                  <a:gd name="connsiteX76" fmla="*/ 144911 w 227750"/>
                  <a:gd name="connsiteY76" fmla="*/ 72940 h 227048"/>
                  <a:gd name="connsiteX77" fmla="*/ 77933 w 227750"/>
                  <a:gd name="connsiteY77" fmla="*/ 72940 h 227048"/>
                  <a:gd name="connsiteX78" fmla="*/ 72360 w 227750"/>
                  <a:gd name="connsiteY78" fmla="*/ 73736 h 227048"/>
                  <a:gd name="connsiteX79" fmla="*/ 71663 w 227750"/>
                  <a:gd name="connsiteY79" fmla="*/ 85380 h 227048"/>
                  <a:gd name="connsiteX80" fmla="*/ 72360 w 227750"/>
                  <a:gd name="connsiteY80" fmla="*/ 150865 h 227048"/>
                  <a:gd name="connsiteX81" fmla="*/ 147399 w 227750"/>
                  <a:gd name="connsiteY81" fmla="*/ 151661 h 227048"/>
                  <a:gd name="connsiteX82" fmla="*/ 25386 w 227750"/>
                  <a:gd name="connsiteY82" fmla="*/ 117227 h 227048"/>
                  <a:gd name="connsiteX83" fmla="*/ 19912 w 227750"/>
                  <a:gd name="connsiteY83" fmla="*/ 105484 h 227048"/>
                  <a:gd name="connsiteX84" fmla="*/ 14638 w 227750"/>
                  <a:gd name="connsiteY84" fmla="*/ 117128 h 227048"/>
                  <a:gd name="connsiteX85" fmla="*/ 25386 w 227750"/>
                  <a:gd name="connsiteY85" fmla="*/ 117227 h 227048"/>
                  <a:gd name="connsiteX86" fmla="*/ 208505 w 227750"/>
                  <a:gd name="connsiteY86" fmla="*/ 117426 h 227048"/>
                  <a:gd name="connsiteX87" fmla="*/ 203131 w 227750"/>
                  <a:gd name="connsiteY87" fmla="*/ 105484 h 227048"/>
                  <a:gd name="connsiteX88" fmla="*/ 195567 w 227750"/>
                  <a:gd name="connsiteY88" fmla="*/ 112450 h 227048"/>
                  <a:gd name="connsiteX89" fmla="*/ 197657 w 227750"/>
                  <a:gd name="connsiteY89" fmla="*/ 116829 h 227048"/>
                  <a:gd name="connsiteX90" fmla="*/ 208505 w 227750"/>
                  <a:gd name="connsiteY90" fmla="*/ 117426 h 227048"/>
                  <a:gd name="connsiteX91" fmla="*/ 116946 w 227750"/>
                  <a:gd name="connsiteY91" fmla="*/ 25867 h 227048"/>
                  <a:gd name="connsiteX92" fmla="*/ 114657 w 227750"/>
                  <a:gd name="connsiteY92" fmla="*/ 14422 h 227048"/>
                  <a:gd name="connsiteX93" fmla="*/ 105103 w 227750"/>
                  <a:gd name="connsiteY93" fmla="*/ 17507 h 227048"/>
                  <a:gd name="connsiteX94" fmla="*/ 106098 w 227750"/>
                  <a:gd name="connsiteY94" fmla="*/ 25270 h 227048"/>
                  <a:gd name="connsiteX95" fmla="*/ 116946 w 227750"/>
                  <a:gd name="connsiteY95" fmla="*/ 25867 h 22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227750" h="227048">
                    <a:moveTo>
                      <a:pt x="101122" y="223814"/>
                    </a:moveTo>
                    <a:cubicBezTo>
                      <a:pt x="86293" y="216251"/>
                      <a:pt x="85397" y="193858"/>
                      <a:pt x="99629" y="185200"/>
                    </a:cubicBezTo>
                    <a:lnTo>
                      <a:pt x="103908" y="182613"/>
                    </a:lnTo>
                    <a:lnTo>
                      <a:pt x="104008" y="175547"/>
                    </a:lnTo>
                    <a:lnTo>
                      <a:pt x="104008" y="168481"/>
                    </a:lnTo>
                    <a:lnTo>
                      <a:pt x="91866" y="167784"/>
                    </a:lnTo>
                    <a:cubicBezTo>
                      <a:pt x="85099" y="167386"/>
                      <a:pt x="75843" y="166689"/>
                      <a:pt x="71166" y="166092"/>
                    </a:cubicBezTo>
                    <a:cubicBezTo>
                      <a:pt x="58029" y="164599"/>
                      <a:pt x="57930" y="164400"/>
                      <a:pt x="56337" y="132354"/>
                    </a:cubicBezTo>
                    <a:lnTo>
                      <a:pt x="55740" y="119914"/>
                    </a:lnTo>
                    <a:lnTo>
                      <a:pt x="48575" y="119616"/>
                    </a:lnTo>
                    <a:lnTo>
                      <a:pt x="41509" y="119317"/>
                    </a:lnTo>
                    <a:lnTo>
                      <a:pt x="39120" y="123597"/>
                    </a:lnTo>
                    <a:cubicBezTo>
                      <a:pt x="37926" y="125886"/>
                      <a:pt x="34841" y="129170"/>
                      <a:pt x="32552" y="130862"/>
                    </a:cubicBezTo>
                    <a:cubicBezTo>
                      <a:pt x="28571" y="133648"/>
                      <a:pt x="27576" y="133847"/>
                      <a:pt x="20012" y="133847"/>
                    </a:cubicBezTo>
                    <a:cubicBezTo>
                      <a:pt x="12747" y="133847"/>
                      <a:pt x="11354" y="133549"/>
                      <a:pt x="7671" y="131160"/>
                    </a:cubicBezTo>
                    <a:cubicBezTo>
                      <a:pt x="2198" y="127478"/>
                      <a:pt x="-1584" y="120909"/>
                      <a:pt x="-2181" y="113744"/>
                    </a:cubicBezTo>
                    <a:cubicBezTo>
                      <a:pt x="-2579" y="108768"/>
                      <a:pt x="-2281" y="107275"/>
                      <a:pt x="207" y="102498"/>
                    </a:cubicBezTo>
                    <a:cubicBezTo>
                      <a:pt x="1999" y="99114"/>
                      <a:pt x="4686" y="95930"/>
                      <a:pt x="7373" y="94039"/>
                    </a:cubicBezTo>
                    <a:cubicBezTo>
                      <a:pt x="11254" y="91252"/>
                      <a:pt x="12349" y="91053"/>
                      <a:pt x="19912" y="91053"/>
                    </a:cubicBezTo>
                    <a:cubicBezTo>
                      <a:pt x="27576" y="91053"/>
                      <a:pt x="28571" y="91252"/>
                      <a:pt x="32552" y="94039"/>
                    </a:cubicBezTo>
                    <a:cubicBezTo>
                      <a:pt x="34841" y="95731"/>
                      <a:pt x="37727" y="98716"/>
                      <a:pt x="38821" y="100806"/>
                    </a:cubicBezTo>
                    <a:lnTo>
                      <a:pt x="40812" y="104488"/>
                    </a:lnTo>
                    <a:lnTo>
                      <a:pt x="48575" y="104488"/>
                    </a:lnTo>
                    <a:lnTo>
                      <a:pt x="56238" y="104488"/>
                    </a:lnTo>
                    <a:lnTo>
                      <a:pt x="56238" y="96925"/>
                    </a:lnTo>
                    <a:cubicBezTo>
                      <a:pt x="56238" y="82793"/>
                      <a:pt x="58228" y="65377"/>
                      <a:pt x="60119" y="62690"/>
                    </a:cubicBezTo>
                    <a:cubicBezTo>
                      <a:pt x="62408" y="59505"/>
                      <a:pt x="64996" y="59007"/>
                      <a:pt x="86393" y="57614"/>
                    </a:cubicBezTo>
                    <a:lnTo>
                      <a:pt x="104008" y="56420"/>
                    </a:lnTo>
                    <a:lnTo>
                      <a:pt x="104008" y="49354"/>
                    </a:lnTo>
                    <a:lnTo>
                      <a:pt x="103908" y="42288"/>
                    </a:lnTo>
                    <a:lnTo>
                      <a:pt x="99529" y="39501"/>
                    </a:lnTo>
                    <a:cubicBezTo>
                      <a:pt x="89677" y="33231"/>
                      <a:pt x="86393" y="19796"/>
                      <a:pt x="92364" y="9645"/>
                    </a:cubicBezTo>
                    <a:cubicBezTo>
                      <a:pt x="101321" y="-5482"/>
                      <a:pt x="123116" y="-4786"/>
                      <a:pt x="131177" y="10939"/>
                    </a:cubicBezTo>
                    <a:cubicBezTo>
                      <a:pt x="133566" y="15417"/>
                      <a:pt x="133964" y="17408"/>
                      <a:pt x="133665" y="21985"/>
                    </a:cubicBezTo>
                    <a:cubicBezTo>
                      <a:pt x="133167" y="29251"/>
                      <a:pt x="129187" y="36117"/>
                      <a:pt x="123315" y="39700"/>
                    </a:cubicBezTo>
                    <a:lnTo>
                      <a:pt x="119035" y="42288"/>
                    </a:lnTo>
                    <a:lnTo>
                      <a:pt x="118936" y="49354"/>
                    </a:lnTo>
                    <a:lnTo>
                      <a:pt x="118936" y="56420"/>
                    </a:lnTo>
                    <a:lnTo>
                      <a:pt x="137148" y="57614"/>
                    </a:lnTo>
                    <a:cubicBezTo>
                      <a:pt x="158247" y="59007"/>
                      <a:pt x="160436" y="59405"/>
                      <a:pt x="162825" y="62789"/>
                    </a:cubicBezTo>
                    <a:cubicBezTo>
                      <a:pt x="164815" y="65476"/>
                      <a:pt x="166706" y="81897"/>
                      <a:pt x="166706" y="96328"/>
                    </a:cubicBezTo>
                    <a:lnTo>
                      <a:pt x="166706" y="104488"/>
                    </a:lnTo>
                    <a:lnTo>
                      <a:pt x="174469" y="104488"/>
                    </a:lnTo>
                    <a:lnTo>
                      <a:pt x="182132" y="104488"/>
                    </a:lnTo>
                    <a:lnTo>
                      <a:pt x="184321" y="100707"/>
                    </a:lnTo>
                    <a:cubicBezTo>
                      <a:pt x="185516" y="98617"/>
                      <a:pt x="188302" y="95631"/>
                      <a:pt x="190691" y="93939"/>
                    </a:cubicBezTo>
                    <a:cubicBezTo>
                      <a:pt x="194472" y="91352"/>
                      <a:pt x="195667" y="91053"/>
                      <a:pt x="203131" y="91053"/>
                    </a:cubicBezTo>
                    <a:cubicBezTo>
                      <a:pt x="210595" y="91053"/>
                      <a:pt x="211690" y="91352"/>
                      <a:pt x="215670" y="94039"/>
                    </a:cubicBezTo>
                    <a:cubicBezTo>
                      <a:pt x="221144" y="97821"/>
                      <a:pt x="225424" y="105882"/>
                      <a:pt x="225424" y="112450"/>
                    </a:cubicBezTo>
                    <a:cubicBezTo>
                      <a:pt x="225424" y="119019"/>
                      <a:pt x="221144" y="127080"/>
                      <a:pt x="215670" y="130862"/>
                    </a:cubicBezTo>
                    <a:cubicBezTo>
                      <a:pt x="211690" y="133549"/>
                      <a:pt x="210595" y="133847"/>
                      <a:pt x="203131" y="133847"/>
                    </a:cubicBezTo>
                    <a:cubicBezTo>
                      <a:pt x="195667" y="133847"/>
                      <a:pt x="194472" y="133549"/>
                      <a:pt x="190691" y="130961"/>
                    </a:cubicBezTo>
                    <a:cubicBezTo>
                      <a:pt x="188402" y="129369"/>
                      <a:pt x="185317" y="126085"/>
                      <a:pt x="183923" y="123696"/>
                    </a:cubicBezTo>
                    <a:lnTo>
                      <a:pt x="181435" y="119417"/>
                    </a:lnTo>
                    <a:lnTo>
                      <a:pt x="174668" y="119417"/>
                    </a:lnTo>
                    <a:cubicBezTo>
                      <a:pt x="166706" y="119417"/>
                      <a:pt x="166706" y="119417"/>
                      <a:pt x="166706" y="130264"/>
                    </a:cubicBezTo>
                    <a:cubicBezTo>
                      <a:pt x="166706" y="143700"/>
                      <a:pt x="164815" y="159424"/>
                      <a:pt x="162825" y="162211"/>
                    </a:cubicBezTo>
                    <a:cubicBezTo>
                      <a:pt x="160536" y="165395"/>
                      <a:pt x="157948" y="165893"/>
                      <a:pt x="136651" y="167286"/>
                    </a:cubicBezTo>
                    <a:lnTo>
                      <a:pt x="118936" y="168481"/>
                    </a:lnTo>
                    <a:lnTo>
                      <a:pt x="119035" y="175547"/>
                    </a:lnTo>
                    <a:lnTo>
                      <a:pt x="119035" y="182613"/>
                    </a:lnTo>
                    <a:lnTo>
                      <a:pt x="123713" y="185598"/>
                    </a:lnTo>
                    <a:cubicBezTo>
                      <a:pt x="129585" y="189380"/>
                      <a:pt x="133864" y="197143"/>
                      <a:pt x="133864" y="204010"/>
                    </a:cubicBezTo>
                    <a:cubicBezTo>
                      <a:pt x="133864" y="210578"/>
                      <a:pt x="129585" y="218639"/>
                      <a:pt x="124111" y="222421"/>
                    </a:cubicBezTo>
                    <a:cubicBezTo>
                      <a:pt x="120528" y="224909"/>
                      <a:pt x="118637" y="225407"/>
                      <a:pt x="112666" y="225705"/>
                    </a:cubicBezTo>
                    <a:cubicBezTo>
                      <a:pt x="106794" y="225904"/>
                      <a:pt x="104704" y="225606"/>
                      <a:pt x="101122" y="223814"/>
                    </a:cubicBezTo>
                    <a:close/>
                    <a:moveTo>
                      <a:pt x="116946" y="208986"/>
                    </a:moveTo>
                    <a:cubicBezTo>
                      <a:pt x="121324" y="204607"/>
                      <a:pt x="118040" y="197043"/>
                      <a:pt x="111770" y="197043"/>
                    </a:cubicBezTo>
                    <a:cubicBezTo>
                      <a:pt x="107889" y="197043"/>
                      <a:pt x="106695" y="197740"/>
                      <a:pt x="105103" y="200725"/>
                    </a:cubicBezTo>
                    <a:cubicBezTo>
                      <a:pt x="103510" y="203811"/>
                      <a:pt x="103709" y="205403"/>
                      <a:pt x="106098" y="208388"/>
                    </a:cubicBezTo>
                    <a:cubicBezTo>
                      <a:pt x="108685" y="211673"/>
                      <a:pt x="113960" y="211971"/>
                      <a:pt x="116946" y="208986"/>
                    </a:cubicBezTo>
                    <a:close/>
                    <a:moveTo>
                      <a:pt x="147399" y="151661"/>
                    </a:moveTo>
                    <a:lnTo>
                      <a:pt x="150584" y="151064"/>
                    </a:lnTo>
                    <a:lnTo>
                      <a:pt x="151280" y="141510"/>
                    </a:lnTo>
                    <a:cubicBezTo>
                      <a:pt x="152176" y="129170"/>
                      <a:pt x="152176" y="97920"/>
                      <a:pt x="151280" y="84385"/>
                    </a:cubicBezTo>
                    <a:lnTo>
                      <a:pt x="150584" y="73736"/>
                    </a:lnTo>
                    <a:lnTo>
                      <a:pt x="144911" y="72940"/>
                    </a:lnTo>
                    <a:cubicBezTo>
                      <a:pt x="137646" y="71945"/>
                      <a:pt x="85298" y="71945"/>
                      <a:pt x="77933" y="72940"/>
                    </a:cubicBezTo>
                    <a:lnTo>
                      <a:pt x="72360" y="73736"/>
                    </a:lnTo>
                    <a:lnTo>
                      <a:pt x="71663" y="85380"/>
                    </a:lnTo>
                    <a:cubicBezTo>
                      <a:pt x="70867" y="97522"/>
                      <a:pt x="71464" y="149870"/>
                      <a:pt x="72360" y="150865"/>
                    </a:cubicBezTo>
                    <a:cubicBezTo>
                      <a:pt x="74450" y="152856"/>
                      <a:pt x="137049" y="153552"/>
                      <a:pt x="147399" y="151661"/>
                    </a:cubicBezTo>
                    <a:close/>
                    <a:moveTo>
                      <a:pt x="25386" y="117227"/>
                    </a:moveTo>
                    <a:cubicBezTo>
                      <a:pt x="29765" y="112550"/>
                      <a:pt x="26481" y="105484"/>
                      <a:pt x="19912" y="105484"/>
                    </a:cubicBezTo>
                    <a:cubicBezTo>
                      <a:pt x="13344" y="105484"/>
                      <a:pt x="10159" y="112351"/>
                      <a:pt x="14638" y="117128"/>
                    </a:cubicBezTo>
                    <a:cubicBezTo>
                      <a:pt x="17424" y="120113"/>
                      <a:pt x="22600" y="120213"/>
                      <a:pt x="25386" y="117227"/>
                    </a:cubicBezTo>
                    <a:close/>
                    <a:moveTo>
                      <a:pt x="208505" y="117426"/>
                    </a:moveTo>
                    <a:cubicBezTo>
                      <a:pt x="212983" y="112948"/>
                      <a:pt x="209600" y="105484"/>
                      <a:pt x="203131" y="105484"/>
                    </a:cubicBezTo>
                    <a:cubicBezTo>
                      <a:pt x="199449" y="105484"/>
                      <a:pt x="195567" y="109066"/>
                      <a:pt x="195567" y="112450"/>
                    </a:cubicBezTo>
                    <a:cubicBezTo>
                      <a:pt x="195567" y="113445"/>
                      <a:pt x="196463" y="115336"/>
                      <a:pt x="197657" y="116829"/>
                    </a:cubicBezTo>
                    <a:cubicBezTo>
                      <a:pt x="200245" y="120113"/>
                      <a:pt x="205519" y="120412"/>
                      <a:pt x="208505" y="117426"/>
                    </a:cubicBezTo>
                    <a:close/>
                    <a:moveTo>
                      <a:pt x="116946" y="25867"/>
                    </a:moveTo>
                    <a:cubicBezTo>
                      <a:pt x="120528" y="22284"/>
                      <a:pt x="119334" y="16412"/>
                      <a:pt x="114657" y="14422"/>
                    </a:cubicBezTo>
                    <a:cubicBezTo>
                      <a:pt x="110775" y="12830"/>
                      <a:pt x="106695" y="14123"/>
                      <a:pt x="105103" y="17507"/>
                    </a:cubicBezTo>
                    <a:cubicBezTo>
                      <a:pt x="103510" y="20990"/>
                      <a:pt x="103709" y="22185"/>
                      <a:pt x="106098" y="25270"/>
                    </a:cubicBezTo>
                    <a:cubicBezTo>
                      <a:pt x="108685" y="28554"/>
                      <a:pt x="113960" y="28852"/>
                      <a:pt x="116946" y="25867"/>
                    </a:cubicBezTo>
                    <a:close/>
                  </a:path>
                </a:pathLst>
              </a:custGeom>
              <a:grpFill/>
              <a:ln w="99" cap="flat">
                <a:noFill/>
                <a:prstDash val="solid"/>
                <a:miter/>
              </a:ln>
            </p:spPr>
            <p:txBody>
              <a:bodyPr rtlCol="0" anchor="ctr"/>
              <a:lstStyle/>
              <a:p>
                <a:endParaRPr lang="ru-RU"/>
              </a:p>
            </p:txBody>
          </p:sp>
          <p:sp>
            <p:nvSpPr>
              <p:cNvPr id="30" name="Полилиния: фигура 29">
                <a:extLst>
                  <a:ext uri="{FF2B5EF4-FFF2-40B4-BE49-F238E27FC236}">
                    <a16:creationId xmlns:a16="http://schemas.microsoft.com/office/drawing/2014/main" id="{6757A6D9-8062-8F26-D736-1A96A66D13C8}"/>
                  </a:ext>
                </a:extLst>
              </p:cNvPr>
              <p:cNvSpPr/>
              <p:nvPr/>
            </p:nvSpPr>
            <p:spPr>
              <a:xfrm flipV="1">
                <a:off x="1408335" y="3726299"/>
                <a:ext cx="14862" cy="14000"/>
              </a:xfrm>
              <a:custGeom>
                <a:avLst/>
                <a:gdLst>
                  <a:gd name="connsiteX0" fmla="*/ -303 w 14862"/>
                  <a:gd name="connsiteY0" fmla="*/ 10053 h 14000"/>
                  <a:gd name="connsiteX1" fmla="*/ -1298 w 14862"/>
                  <a:gd name="connsiteY1" fmla="*/ 2390 h 14000"/>
                  <a:gd name="connsiteX2" fmla="*/ 5370 w 14862"/>
                  <a:gd name="connsiteY2" fmla="*/ -1292 h 14000"/>
                  <a:gd name="connsiteX3" fmla="*/ 12536 w 14862"/>
                  <a:gd name="connsiteY3" fmla="*/ 5674 h 14000"/>
                  <a:gd name="connsiteX4" fmla="*/ -303 w 14862"/>
                  <a:gd name="connsiteY4" fmla="*/ 10053 h 1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 h="14000">
                    <a:moveTo>
                      <a:pt x="-303" y="10053"/>
                    </a:moveTo>
                    <a:cubicBezTo>
                      <a:pt x="-2691" y="7067"/>
                      <a:pt x="-2890" y="5475"/>
                      <a:pt x="-1298" y="2390"/>
                    </a:cubicBezTo>
                    <a:cubicBezTo>
                      <a:pt x="295" y="-596"/>
                      <a:pt x="1489" y="-1292"/>
                      <a:pt x="5370" y="-1292"/>
                    </a:cubicBezTo>
                    <a:cubicBezTo>
                      <a:pt x="9450" y="-1292"/>
                      <a:pt x="12536" y="1693"/>
                      <a:pt x="12536" y="5674"/>
                    </a:cubicBezTo>
                    <a:cubicBezTo>
                      <a:pt x="12536" y="12342"/>
                      <a:pt x="3778" y="15228"/>
                      <a:pt x="-303" y="10053"/>
                    </a:cubicBezTo>
                    <a:close/>
                  </a:path>
                </a:pathLst>
              </a:custGeom>
              <a:grpFill/>
              <a:ln w="99" cap="flat">
                <a:noFill/>
                <a:prstDash val="solid"/>
                <a:miter/>
              </a:ln>
            </p:spPr>
            <p:txBody>
              <a:bodyPr rtlCol="0" anchor="ctr"/>
              <a:lstStyle/>
              <a:p>
                <a:endParaRPr lang="ru-RU"/>
              </a:p>
            </p:txBody>
          </p:sp>
        </p:grpSp>
        <p:sp>
          <p:nvSpPr>
            <p:cNvPr id="6178" name="TextBox 6177">
              <a:extLst>
                <a:ext uri="{FF2B5EF4-FFF2-40B4-BE49-F238E27FC236}">
                  <a16:creationId xmlns:a16="http://schemas.microsoft.com/office/drawing/2014/main" id="{1A627E13-D948-AC78-FF51-AB1F72AF4F24}"/>
                </a:ext>
              </a:extLst>
            </p:cNvPr>
            <p:cNvSpPr txBox="1"/>
            <p:nvPr/>
          </p:nvSpPr>
          <p:spPr>
            <a:xfrm>
              <a:off x="6918942" y="3632892"/>
              <a:ext cx="5889895" cy="387798"/>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Признак предмета, либо сфера его применения,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которую символически изображает иконка</a:t>
              </a:r>
            </a:p>
          </p:txBody>
        </p:sp>
      </p:grpSp>
      <p:grpSp>
        <p:nvGrpSpPr>
          <p:cNvPr id="32" name="Группа 31">
            <a:extLst>
              <a:ext uri="{FF2B5EF4-FFF2-40B4-BE49-F238E27FC236}">
                <a16:creationId xmlns:a16="http://schemas.microsoft.com/office/drawing/2014/main" id="{1DD43FE5-6F0E-6ED3-F4C7-481EC8801F08}"/>
              </a:ext>
            </a:extLst>
          </p:cNvPr>
          <p:cNvGrpSpPr/>
          <p:nvPr/>
        </p:nvGrpSpPr>
        <p:grpSpPr>
          <a:xfrm>
            <a:off x="6172357" y="4773999"/>
            <a:ext cx="6636480" cy="580520"/>
            <a:chOff x="6172357" y="4421557"/>
            <a:chExt cx="6636480" cy="580520"/>
          </a:xfrm>
        </p:grpSpPr>
        <p:grpSp>
          <p:nvGrpSpPr>
            <p:cNvPr id="31" name="Рисунок 116">
              <a:extLst>
                <a:ext uri="{FF2B5EF4-FFF2-40B4-BE49-F238E27FC236}">
                  <a16:creationId xmlns:a16="http://schemas.microsoft.com/office/drawing/2014/main" id="{14DD44C3-4BCD-4667-7A97-E022D6B0AE14}"/>
                </a:ext>
              </a:extLst>
            </p:cNvPr>
            <p:cNvGrpSpPr/>
            <p:nvPr/>
          </p:nvGrpSpPr>
          <p:grpSpPr>
            <a:xfrm>
              <a:off x="6172357" y="4421557"/>
              <a:ext cx="427958" cy="580520"/>
              <a:chOff x="3636720" y="3374922"/>
              <a:chExt cx="375529" cy="509398"/>
            </a:xfrm>
            <a:gradFill>
              <a:gsLst>
                <a:gs pos="0">
                  <a:srgbClr val="00B8FF"/>
                </a:gs>
                <a:gs pos="100000">
                  <a:srgbClr val="54FF9F"/>
                </a:gs>
              </a:gsLst>
              <a:lin ang="0" scaled="1"/>
            </a:gradFill>
          </p:grpSpPr>
          <p:sp>
            <p:nvSpPr>
              <p:cNvPr id="6144" name="Полилиния: фигура 6143">
                <a:extLst>
                  <a:ext uri="{FF2B5EF4-FFF2-40B4-BE49-F238E27FC236}">
                    <a16:creationId xmlns:a16="http://schemas.microsoft.com/office/drawing/2014/main" id="{5CDCABB1-17F3-7192-FC78-2423BD1352CE}"/>
                  </a:ext>
                </a:extLst>
              </p:cNvPr>
              <p:cNvSpPr/>
              <p:nvPr/>
            </p:nvSpPr>
            <p:spPr>
              <a:xfrm flipV="1">
                <a:off x="3673084" y="3374922"/>
                <a:ext cx="210008" cy="203023"/>
              </a:xfrm>
              <a:custGeom>
                <a:avLst/>
                <a:gdLst>
                  <a:gd name="connsiteX0" fmla="*/ 144709 w 210008"/>
                  <a:gd name="connsiteY0" fmla="*/ 197035 h 203023"/>
                  <a:gd name="connsiteX1" fmla="*/ 141027 w 210008"/>
                  <a:gd name="connsiteY1" fmla="*/ 179618 h 203023"/>
                  <a:gd name="connsiteX2" fmla="*/ 131473 w 210008"/>
                  <a:gd name="connsiteY2" fmla="*/ 147772 h 203023"/>
                  <a:gd name="connsiteX3" fmla="*/ 68774 w 210008"/>
                  <a:gd name="connsiteY3" fmla="*/ 78605 h 203023"/>
                  <a:gd name="connsiteX4" fmla="*/ 34539 w 210008"/>
                  <a:gd name="connsiteY4" fmla="*/ 47753 h 203023"/>
                  <a:gd name="connsiteX5" fmla="*/ -1886 w 210008"/>
                  <a:gd name="connsiteY5" fmla="*/ 3267 h 203023"/>
                  <a:gd name="connsiteX6" fmla="*/ 5578 w 210008"/>
                  <a:gd name="connsiteY6" fmla="*/ -3998 h 203023"/>
                  <a:gd name="connsiteX7" fmla="*/ 20109 w 210008"/>
                  <a:gd name="connsiteY7" fmla="*/ 9935 h 203023"/>
                  <a:gd name="connsiteX8" fmla="*/ 73750 w 210008"/>
                  <a:gd name="connsiteY8" fmla="*/ 62980 h 203023"/>
                  <a:gd name="connsiteX9" fmla="*/ 144609 w 210008"/>
                  <a:gd name="connsiteY9" fmla="*/ 140507 h 203023"/>
                  <a:gd name="connsiteX10" fmla="*/ 149386 w 210008"/>
                  <a:gd name="connsiteY10" fmla="*/ 149165 h 203023"/>
                  <a:gd name="connsiteX11" fmla="*/ 154163 w 210008"/>
                  <a:gd name="connsiteY11" fmla="*/ 140507 h 203023"/>
                  <a:gd name="connsiteX12" fmla="*/ 165011 w 210008"/>
                  <a:gd name="connsiteY12" fmla="*/ 122493 h 203023"/>
                  <a:gd name="connsiteX13" fmla="*/ 197256 w 210008"/>
                  <a:gd name="connsiteY13" fmla="*/ 87959 h 203023"/>
                  <a:gd name="connsiteX14" fmla="*/ 206611 w 210008"/>
                  <a:gd name="connsiteY14" fmla="*/ 89850 h 203023"/>
                  <a:gd name="connsiteX15" fmla="*/ 195962 w 210008"/>
                  <a:gd name="connsiteY15" fmla="*/ 109556 h 203023"/>
                  <a:gd name="connsiteX16" fmla="*/ 177352 w 210008"/>
                  <a:gd name="connsiteY16" fmla="*/ 130953 h 203023"/>
                  <a:gd name="connsiteX17" fmla="*/ 157746 w 210008"/>
                  <a:gd name="connsiteY17" fmla="*/ 179618 h 203023"/>
                  <a:gd name="connsiteX18" fmla="*/ 154064 w 210008"/>
                  <a:gd name="connsiteY18" fmla="*/ 197035 h 203023"/>
                  <a:gd name="connsiteX19" fmla="*/ 149386 w 210008"/>
                  <a:gd name="connsiteY19" fmla="*/ 199025 h 203023"/>
                  <a:gd name="connsiteX20" fmla="*/ 144709 w 210008"/>
                  <a:gd name="connsiteY20" fmla="*/ 197035 h 203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0008" h="203023">
                    <a:moveTo>
                      <a:pt x="144709" y="197035"/>
                    </a:moveTo>
                    <a:cubicBezTo>
                      <a:pt x="142520" y="195044"/>
                      <a:pt x="142022" y="192556"/>
                      <a:pt x="141027" y="179618"/>
                    </a:cubicBezTo>
                    <a:cubicBezTo>
                      <a:pt x="140231" y="169567"/>
                      <a:pt x="137145" y="159217"/>
                      <a:pt x="131473" y="147772"/>
                    </a:cubicBezTo>
                    <a:cubicBezTo>
                      <a:pt x="121521" y="127668"/>
                      <a:pt x="107090" y="111745"/>
                      <a:pt x="68774" y="78605"/>
                    </a:cubicBezTo>
                    <a:cubicBezTo>
                      <a:pt x="56434" y="67956"/>
                      <a:pt x="41108" y="54122"/>
                      <a:pt x="34539" y="47753"/>
                    </a:cubicBezTo>
                    <a:cubicBezTo>
                      <a:pt x="15431" y="29242"/>
                      <a:pt x="-1886" y="8044"/>
                      <a:pt x="-1886" y="3267"/>
                    </a:cubicBezTo>
                    <a:cubicBezTo>
                      <a:pt x="-1886" y="82"/>
                      <a:pt x="2294" y="-3998"/>
                      <a:pt x="5578" y="-3998"/>
                    </a:cubicBezTo>
                    <a:cubicBezTo>
                      <a:pt x="8664" y="-3998"/>
                      <a:pt x="10853" y="-1809"/>
                      <a:pt x="20109" y="9935"/>
                    </a:cubicBezTo>
                    <a:cubicBezTo>
                      <a:pt x="31653" y="24664"/>
                      <a:pt x="45685" y="38498"/>
                      <a:pt x="73750" y="62980"/>
                    </a:cubicBezTo>
                    <a:cubicBezTo>
                      <a:pt x="117639" y="101196"/>
                      <a:pt x="134359" y="119508"/>
                      <a:pt x="144609" y="140507"/>
                    </a:cubicBezTo>
                    <a:cubicBezTo>
                      <a:pt x="146998" y="145284"/>
                      <a:pt x="149088" y="149165"/>
                      <a:pt x="149386" y="149165"/>
                    </a:cubicBezTo>
                    <a:cubicBezTo>
                      <a:pt x="149685" y="149165"/>
                      <a:pt x="151775" y="145284"/>
                      <a:pt x="154163" y="140507"/>
                    </a:cubicBezTo>
                    <a:cubicBezTo>
                      <a:pt x="156452" y="135730"/>
                      <a:pt x="161329" y="127668"/>
                      <a:pt x="165011" y="122493"/>
                    </a:cubicBezTo>
                    <a:cubicBezTo>
                      <a:pt x="172475" y="112143"/>
                      <a:pt x="192877" y="90248"/>
                      <a:pt x="197256" y="87959"/>
                    </a:cubicBezTo>
                    <a:cubicBezTo>
                      <a:pt x="200739" y="86168"/>
                      <a:pt x="204621" y="86964"/>
                      <a:pt x="206611" y="89850"/>
                    </a:cubicBezTo>
                    <a:cubicBezTo>
                      <a:pt x="209796" y="94428"/>
                      <a:pt x="208701" y="96518"/>
                      <a:pt x="195962" y="109556"/>
                    </a:cubicBezTo>
                    <a:cubicBezTo>
                      <a:pt x="189195" y="116423"/>
                      <a:pt x="180835" y="126076"/>
                      <a:pt x="177352" y="130953"/>
                    </a:cubicBezTo>
                    <a:cubicBezTo>
                      <a:pt x="166106" y="146577"/>
                      <a:pt x="158941" y="164491"/>
                      <a:pt x="157746" y="179618"/>
                    </a:cubicBezTo>
                    <a:cubicBezTo>
                      <a:pt x="156751" y="192556"/>
                      <a:pt x="156253" y="195044"/>
                      <a:pt x="154064" y="197035"/>
                    </a:cubicBezTo>
                    <a:cubicBezTo>
                      <a:pt x="152969" y="198129"/>
                      <a:pt x="150780" y="199025"/>
                      <a:pt x="149386" y="199025"/>
                    </a:cubicBezTo>
                    <a:cubicBezTo>
                      <a:pt x="147993" y="199025"/>
                      <a:pt x="145804" y="198129"/>
                      <a:pt x="144709" y="197035"/>
                    </a:cubicBezTo>
                    <a:close/>
                  </a:path>
                </a:pathLst>
              </a:custGeom>
              <a:grpFill/>
              <a:ln w="99" cap="flat">
                <a:noFill/>
                <a:prstDash val="solid"/>
                <a:miter/>
              </a:ln>
            </p:spPr>
            <p:txBody>
              <a:bodyPr rtlCol="0" anchor="ctr"/>
              <a:lstStyle/>
              <a:p>
                <a:endParaRPr lang="ru-RU"/>
              </a:p>
            </p:txBody>
          </p:sp>
          <p:sp>
            <p:nvSpPr>
              <p:cNvPr id="6145" name="Полилиния: фигура 6144">
                <a:extLst>
                  <a:ext uri="{FF2B5EF4-FFF2-40B4-BE49-F238E27FC236}">
                    <a16:creationId xmlns:a16="http://schemas.microsoft.com/office/drawing/2014/main" id="{F404DAC3-1636-681A-59D2-6478F889CFA9}"/>
                  </a:ext>
                </a:extLst>
              </p:cNvPr>
              <p:cNvSpPr/>
              <p:nvPr/>
            </p:nvSpPr>
            <p:spPr>
              <a:xfrm flipV="1">
                <a:off x="3894021" y="3494588"/>
                <a:ext cx="118228" cy="342665"/>
              </a:xfrm>
              <a:custGeom>
                <a:avLst/>
                <a:gdLst>
                  <a:gd name="connsiteX0" fmla="*/ 811 w 118228"/>
                  <a:gd name="connsiteY0" fmla="*/ 340008 h 342665"/>
                  <a:gd name="connsiteX1" fmla="*/ -3469 w 118228"/>
                  <a:gd name="connsiteY1" fmla="*/ 332643 h 342665"/>
                  <a:gd name="connsiteX2" fmla="*/ 13749 w 118228"/>
                  <a:gd name="connsiteY2" fmla="*/ 314829 h 342665"/>
                  <a:gd name="connsiteX3" fmla="*/ 79731 w 118228"/>
                  <a:gd name="connsiteY3" fmla="*/ 234018 h 342665"/>
                  <a:gd name="connsiteX4" fmla="*/ 99735 w 118228"/>
                  <a:gd name="connsiteY4" fmla="*/ 147932 h 342665"/>
                  <a:gd name="connsiteX5" fmla="*/ 91873 w 118228"/>
                  <a:gd name="connsiteY5" fmla="*/ 86229 h 342665"/>
                  <a:gd name="connsiteX6" fmla="*/ 49875 w 118228"/>
                  <a:gd name="connsiteY6" fmla="*/ 17062 h 342665"/>
                  <a:gd name="connsiteX7" fmla="*/ 42809 w 118228"/>
                  <a:gd name="connsiteY7" fmla="*/ 939 h 342665"/>
                  <a:gd name="connsiteX8" fmla="*/ 52164 w 118228"/>
                  <a:gd name="connsiteY8" fmla="*/ -952 h 342665"/>
                  <a:gd name="connsiteX9" fmla="*/ 77840 w 118228"/>
                  <a:gd name="connsiteY9" fmla="*/ 27014 h 342665"/>
                  <a:gd name="connsiteX10" fmla="*/ 113568 w 118228"/>
                  <a:gd name="connsiteY10" fmla="*/ 115388 h 342665"/>
                  <a:gd name="connsiteX11" fmla="*/ 112473 w 118228"/>
                  <a:gd name="connsiteY11" fmla="*/ 178286 h 342665"/>
                  <a:gd name="connsiteX12" fmla="*/ 66097 w 118228"/>
                  <a:gd name="connsiteY12" fmla="*/ 282982 h 342665"/>
                  <a:gd name="connsiteX13" fmla="*/ 23104 w 118228"/>
                  <a:gd name="connsiteY13" fmla="*/ 326473 h 342665"/>
                  <a:gd name="connsiteX14" fmla="*/ 811 w 118228"/>
                  <a:gd name="connsiteY14" fmla="*/ 340008 h 342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228" h="342665">
                    <a:moveTo>
                      <a:pt x="811" y="340008"/>
                    </a:moveTo>
                    <a:cubicBezTo>
                      <a:pt x="-1777" y="338913"/>
                      <a:pt x="-3469" y="336027"/>
                      <a:pt x="-3469" y="332643"/>
                    </a:cubicBezTo>
                    <a:cubicBezTo>
                      <a:pt x="-3469" y="330653"/>
                      <a:pt x="114" y="326970"/>
                      <a:pt x="13749" y="314829"/>
                    </a:cubicBezTo>
                    <a:cubicBezTo>
                      <a:pt x="48979" y="283380"/>
                      <a:pt x="65599" y="262978"/>
                      <a:pt x="79731" y="234018"/>
                    </a:cubicBezTo>
                    <a:cubicBezTo>
                      <a:pt x="93166" y="206649"/>
                      <a:pt x="98740" y="182665"/>
                      <a:pt x="99735" y="147932"/>
                    </a:cubicBezTo>
                    <a:cubicBezTo>
                      <a:pt x="100431" y="122554"/>
                      <a:pt x="98441" y="107029"/>
                      <a:pt x="91873" y="86229"/>
                    </a:cubicBezTo>
                    <a:cubicBezTo>
                      <a:pt x="84010" y="61448"/>
                      <a:pt x="69480" y="37463"/>
                      <a:pt x="49875" y="17062"/>
                    </a:cubicBezTo>
                    <a:cubicBezTo>
                      <a:pt x="40918" y="7707"/>
                      <a:pt x="39823" y="5219"/>
                      <a:pt x="42809" y="939"/>
                    </a:cubicBezTo>
                    <a:cubicBezTo>
                      <a:pt x="44799" y="-1947"/>
                      <a:pt x="48680" y="-2743"/>
                      <a:pt x="52164" y="-952"/>
                    </a:cubicBezTo>
                    <a:cubicBezTo>
                      <a:pt x="56045" y="1138"/>
                      <a:pt x="68883" y="14972"/>
                      <a:pt x="77840" y="27014"/>
                    </a:cubicBezTo>
                    <a:cubicBezTo>
                      <a:pt x="96948" y="52491"/>
                      <a:pt x="109289" y="83144"/>
                      <a:pt x="113568" y="115388"/>
                    </a:cubicBezTo>
                    <a:cubicBezTo>
                      <a:pt x="115559" y="130018"/>
                      <a:pt x="114962" y="162661"/>
                      <a:pt x="112473" y="178286"/>
                    </a:cubicBezTo>
                    <a:cubicBezTo>
                      <a:pt x="106403" y="217398"/>
                      <a:pt x="90877" y="252429"/>
                      <a:pt x="66097" y="282982"/>
                    </a:cubicBezTo>
                    <a:cubicBezTo>
                      <a:pt x="56841" y="294327"/>
                      <a:pt x="38728" y="312639"/>
                      <a:pt x="23104" y="326473"/>
                    </a:cubicBezTo>
                    <a:cubicBezTo>
                      <a:pt x="5986" y="341500"/>
                      <a:pt x="5389" y="341799"/>
                      <a:pt x="811" y="340008"/>
                    </a:cubicBezTo>
                    <a:close/>
                  </a:path>
                </a:pathLst>
              </a:custGeom>
              <a:grpFill/>
              <a:ln w="99" cap="flat">
                <a:noFill/>
                <a:prstDash val="solid"/>
                <a:miter/>
              </a:ln>
            </p:spPr>
            <p:txBody>
              <a:bodyPr rtlCol="0" anchor="ctr"/>
              <a:lstStyle/>
              <a:p>
                <a:endParaRPr lang="ru-RU"/>
              </a:p>
            </p:txBody>
          </p:sp>
          <p:sp>
            <p:nvSpPr>
              <p:cNvPr id="6147" name="Полилиния: фигура 6146">
                <a:extLst>
                  <a:ext uri="{FF2B5EF4-FFF2-40B4-BE49-F238E27FC236}">
                    <a16:creationId xmlns:a16="http://schemas.microsoft.com/office/drawing/2014/main" id="{EEADCFB9-0846-59AF-9A3F-57A3232DD893}"/>
                  </a:ext>
                </a:extLst>
              </p:cNvPr>
              <p:cNvSpPr/>
              <p:nvPr/>
            </p:nvSpPr>
            <p:spPr>
              <a:xfrm flipV="1">
                <a:off x="3726901" y="3553137"/>
                <a:ext cx="193906" cy="229123"/>
              </a:xfrm>
              <a:custGeom>
                <a:avLst/>
                <a:gdLst>
                  <a:gd name="connsiteX0" fmla="*/ 90976 w 193906"/>
                  <a:gd name="connsiteY0" fmla="*/ 226218 h 229123"/>
                  <a:gd name="connsiteX1" fmla="*/ 87194 w 193906"/>
                  <a:gd name="connsiteY1" fmla="*/ 213181 h 229123"/>
                  <a:gd name="connsiteX2" fmla="*/ 84009 w 193906"/>
                  <a:gd name="connsiteY2" fmla="*/ 206613 h 229123"/>
                  <a:gd name="connsiteX3" fmla="*/ 71967 w 193906"/>
                  <a:gd name="connsiteY3" fmla="*/ 186410 h 229123"/>
                  <a:gd name="connsiteX4" fmla="*/ 71868 w 193906"/>
                  <a:gd name="connsiteY4" fmla="*/ 181832 h 229123"/>
                  <a:gd name="connsiteX5" fmla="*/ 59129 w 193906"/>
                  <a:gd name="connsiteY5" fmla="*/ 173671 h 229123"/>
                  <a:gd name="connsiteX6" fmla="*/ 46291 w 193906"/>
                  <a:gd name="connsiteY6" fmla="*/ 165610 h 229123"/>
                  <a:gd name="connsiteX7" fmla="*/ 42011 w 193906"/>
                  <a:gd name="connsiteY7" fmla="*/ 168098 h 229123"/>
                  <a:gd name="connsiteX8" fmla="*/ 23899 w 193906"/>
                  <a:gd name="connsiteY8" fmla="*/ 170686 h 229123"/>
                  <a:gd name="connsiteX9" fmla="*/ 19321 w 193906"/>
                  <a:gd name="connsiteY9" fmla="*/ 169491 h 229123"/>
                  <a:gd name="connsiteX10" fmla="*/ 13548 w 193906"/>
                  <a:gd name="connsiteY10" fmla="*/ 175065 h 229123"/>
                  <a:gd name="connsiteX11" fmla="*/ 113 w 193906"/>
                  <a:gd name="connsiteY11" fmla="*/ 178050 h 229123"/>
                  <a:gd name="connsiteX12" fmla="*/ 3099 w 193906"/>
                  <a:gd name="connsiteY12" fmla="*/ 164714 h 229123"/>
                  <a:gd name="connsiteX13" fmla="*/ 8572 w 193906"/>
                  <a:gd name="connsiteY13" fmla="*/ 158942 h 229123"/>
                  <a:gd name="connsiteX14" fmla="*/ 7478 w 193906"/>
                  <a:gd name="connsiteY14" fmla="*/ 153966 h 229123"/>
                  <a:gd name="connsiteX15" fmla="*/ 17927 w 193906"/>
                  <a:gd name="connsiteY15" fmla="*/ 128290 h 229123"/>
                  <a:gd name="connsiteX16" fmla="*/ 22505 w 193906"/>
                  <a:gd name="connsiteY16" fmla="*/ 125603 h 229123"/>
                  <a:gd name="connsiteX17" fmla="*/ 22505 w 193906"/>
                  <a:gd name="connsiteY17" fmla="*/ 112267 h 229123"/>
                  <a:gd name="connsiteX18" fmla="*/ 21112 w 193906"/>
                  <a:gd name="connsiteY18" fmla="*/ 98931 h 229123"/>
                  <a:gd name="connsiteX19" fmla="*/ 14743 w 193906"/>
                  <a:gd name="connsiteY19" fmla="*/ 94452 h 229123"/>
                  <a:gd name="connsiteX20" fmla="*/ 7677 w 193906"/>
                  <a:gd name="connsiteY20" fmla="*/ 70766 h 229123"/>
                  <a:gd name="connsiteX21" fmla="*/ 3198 w 193906"/>
                  <a:gd name="connsiteY21" fmla="*/ 61113 h 229123"/>
                  <a:gd name="connsiteX22" fmla="*/ -285 w 193906"/>
                  <a:gd name="connsiteY22" fmla="*/ 47777 h 229123"/>
                  <a:gd name="connsiteX23" fmla="*/ 13648 w 193906"/>
                  <a:gd name="connsiteY23" fmla="*/ 50763 h 229123"/>
                  <a:gd name="connsiteX24" fmla="*/ 19321 w 193906"/>
                  <a:gd name="connsiteY24" fmla="*/ 56336 h 229123"/>
                  <a:gd name="connsiteX25" fmla="*/ 23003 w 193906"/>
                  <a:gd name="connsiteY25" fmla="*/ 55142 h 229123"/>
                  <a:gd name="connsiteX26" fmla="*/ 42011 w 193906"/>
                  <a:gd name="connsiteY26" fmla="*/ 57232 h 229123"/>
                  <a:gd name="connsiteX27" fmla="*/ 45793 w 193906"/>
                  <a:gd name="connsiteY27" fmla="*/ 59819 h 229123"/>
                  <a:gd name="connsiteX28" fmla="*/ 58831 w 193906"/>
                  <a:gd name="connsiteY28" fmla="*/ 51459 h 229123"/>
                  <a:gd name="connsiteX29" fmla="*/ 71768 w 193906"/>
                  <a:gd name="connsiteY29" fmla="*/ 43100 h 229123"/>
                  <a:gd name="connsiteX30" fmla="*/ 71967 w 193906"/>
                  <a:gd name="connsiteY30" fmla="*/ 38124 h 229123"/>
                  <a:gd name="connsiteX31" fmla="*/ 82318 w 193906"/>
                  <a:gd name="connsiteY31" fmla="*/ 20011 h 229123"/>
                  <a:gd name="connsiteX32" fmla="*/ 86895 w 193906"/>
                  <a:gd name="connsiteY32" fmla="*/ 17224 h 229123"/>
                  <a:gd name="connsiteX33" fmla="*/ 87393 w 193906"/>
                  <a:gd name="connsiteY33" fmla="*/ 9760 h 229123"/>
                  <a:gd name="connsiteX34" fmla="*/ 95156 w 193906"/>
                  <a:gd name="connsiteY34" fmla="*/ -1884 h 229123"/>
                  <a:gd name="connsiteX35" fmla="*/ 102918 w 193906"/>
                  <a:gd name="connsiteY35" fmla="*/ 9760 h 229123"/>
                  <a:gd name="connsiteX36" fmla="*/ 103416 w 193906"/>
                  <a:gd name="connsiteY36" fmla="*/ 17224 h 229123"/>
                  <a:gd name="connsiteX37" fmla="*/ 107994 w 193906"/>
                  <a:gd name="connsiteY37" fmla="*/ 20011 h 229123"/>
                  <a:gd name="connsiteX38" fmla="*/ 118344 w 193906"/>
                  <a:gd name="connsiteY38" fmla="*/ 38124 h 229123"/>
                  <a:gd name="connsiteX39" fmla="*/ 118543 w 193906"/>
                  <a:gd name="connsiteY39" fmla="*/ 43100 h 229123"/>
                  <a:gd name="connsiteX40" fmla="*/ 131481 w 193906"/>
                  <a:gd name="connsiteY40" fmla="*/ 51459 h 229123"/>
                  <a:gd name="connsiteX41" fmla="*/ 144518 w 193906"/>
                  <a:gd name="connsiteY41" fmla="*/ 59819 h 229123"/>
                  <a:gd name="connsiteX42" fmla="*/ 148400 w 193906"/>
                  <a:gd name="connsiteY42" fmla="*/ 57232 h 229123"/>
                  <a:gd name="connsiteX43" fmla="*/ 161437 w 193906"/>
                  <a:gd name="connsiteY43" fmla="*/ 54644 h 229123"/>
                  <a:gd name="connsiteX44" fmla="*/ 170692 w 193906"/>
                  <a:gd name="connsiteY44" fmla="*/ 54644 h 229123"/>
                  <a:gd name="connsiteX45" fmla="*/ 175967 w 193906"/>
                  <a:gd name="connsiteY45" fmla="*/ 49369 h 229123"/>
                  <a:gd name="connsiteX46" fmla="*/ 189203 w 193906"/>
                  <a:gd name="connsiteY46" fmla="*/ 46682 h 229123"/>
                  <a:gd name="connsiteX47" fmla="*/ 186218 w 193906"/>
                  <a:gd name="connsiteY47" fmla="*/ 60018 h 229123"/>
                  <a:gd name="connsiteX48" fmla="*/ 180843 w 193906"/>
                  <a:gd name="connsiteY48" fmla="*/ 65691 h 229123"/>
                  <a:gd name="connsiteX49" fmla="*/ 182336 w 193906"/>
                  <a:gd name="connsiteY49" fmla="*/ 70070 h 229123"/>
                  <a:gd name="connsiteX50" fmla="*/ 170692 w 193906"/>
                  <a:gd name="connsiteY50" fmla="*/ 98135 h 229123"/>
                  <a:gd name="connsiteX51" fmla="*/ 167806 w 193906"/>
                  <a:gd name="connsiteY51" fmla="*/ 99429 h 229123"/>
                  <a:gd name="connsiteX52" fmla="*/ 167806 w 193906"/>
                  <a:gd name="connsiteY52" fmla="*/ 112466 h 229123"/>
                  <a:gd name="connsiteX53" fmla="*/ 167806 w 193906"/>
                  <a:gd name="connsiteY53" fmla="*/ 125503 h 229123"/>
                  <a:gd name="connsiteX54" fmla="*/ 172683 w 193906"/>
                  <a:gd name="connsiteY54" fmla="*/ 128489 h 229123"/>
                  <a:gd name="connsiteX55" fmla="*/ 182336 w 193906"/>
                  <a:gd name="connsiteY55" fmla="*/ 155658 h 229123"/>
                  <a:gd name="connsiteX56" fmla="*/ 180843 w 193906"/>
                  <a:gd name="connsiteY56" fmla="*/ 160037 h 229123"/>
                  <a:gd name="connsiteX57" fmla="*/ 186417 w 193906"/>
                  <a:gd name="connsiteY57" fmla="*/ 165909 h 229123"/>
                  <a:gd name="connsiteX58" fmla="*/ 191293 w 193906"/>
                  <a:gd name="connsiteY58" fmla="*/ 174866 h 229123"/>
                  <a:gd name="connsiteX59" fmla="*/ 185023 w 193906"/>
                  <a:gd name="connsiteY59" fmla="*/ 181135 h 229123"/>
                  <a:gd name="connsiteX60" fmla="*/ 175569 w 193906"/>
                  <a:gd name="connsiteY60" fmla="*/ 175861 h 229123"/>
                  <a:gd name="connsiteX61" fmla="*/ 165816 w 193906"/>
                  <a:gd name="connsiteY61" fmla="*/ 170885 h 229123"/>
                  <a:gd name="connsiteX62" fmla="*/ 148300 w 193906"/>
                  <a:gd name="connsiteY62" fmla="*/ 168098 h 229123"/>
                  <a:gd name="connsiteX63" fmla="*/ 144021 w 193906"/>
                  <a:gd name="connsiteY63" fmla="*/ 165610 h 229123"/>
                  <a:gd name="connsiteX64" fmla="*/ 131282 w 193906"/>
                  <a:gd name="connsiteY64" fmla="*/ 173870 h 229123"/>
                  <a:gd name="connsiteX65" fmla="*/ 118444 w 193906"/>
                  <a:gd name="connsiteY65" fmla="*/ 186211 h 229123"/>
                  <a:gd name="connsiteX66" fmla="*/ 105904 w 193906"/>
                  <a:gd name="connsiteY66" fmla="*/ 207011 h 229123"/>
                  <a:gd name="connsiteX67" fmla="*/ 103117 w 193906"/>
                  <a:gd name="connsiteY67" fmla="*/ 213181 h 229123"/>
                  <a:gd name="connsiteX68" fmla="*/ 99137 w 193906"/>
                  <a:gd name="connsiteY68" fmla="*/ 226318 h 229123"/>
                  <a:gd name="connsiteX69" fmla="*/ 90976 w 193906"/>
                  <a:gd name="connsiteY69" fmla="*/ 226218 h 229123"/>
                  <a:gd name="connsiteX70" fmla="*/ 100629 w 193906"/>
                  <a:gd name="connsiteY70" fmla="*/ 192282 h 229123"/>
                  <a:gd name="connsiteX71" fmla="*/ 97644 w 193906"/>
                  <a:gd name="connsiteY71" fmla="*/ 177951 h 229123"/>
                  <a:gd name="connsiteX72" fmla="*/ 86995 w 193906"/>
                  <a:gd name="connsiteY72" fmla="*/ 186808 h 229123"/>
                  <a:gd name="connsiteX73" fmla="*/ 95156 w 193906"/>
                  <a:gd name="connsiteY73" fmla="*/ 194471 h 229123"/>
                  <a:gd name="connsiteX74" fmla="*/ 100629 w 193906"/>
                  <a:gd name="connsiteY74" fmla="*/ 192282 h 229123"/>
                  <a:gd name="connsiteX75" fmla="*/ 84606 w 193906"/>
                  <a:gd name="connsiteY75" fmla="*/ 165610 h 229123"/>
                  <a:gd name="connsiteX76" fmla="*/ 105804 w 193906"/>
                  <a:gd name="connsiteY76" fmla="*/ 165610 h 229123"/>
                  <a:gd name="connsiteX77" fmla="*/ 111875 w 193906"/>
                  <a:gd name="connsiteY77" fmla="*/ 168695 h 229123"/>
                  <a:gd name="connsiteX78" fmla="*/ 124415 w 193906"/>
                  <a:gd name="connsiteY78" fmla="*/ 160534 h 229123"/>
                  <a:gd name="connsiteX79" fmla="*/ 136955 w 193906"/>
                  <a:gd name="connsiteY79" fmla="*/ 152473 h 229123"/>
                  <a:gd name="connsiteX80" fmla="*/ 136955 w 193906"/>
                  <a:gd name="connsiteY80" fmla="*/ 147796 h 229123"/>
                  <a:gd name="connsiteX81" fmla="*/ 149196 w 193906"/>
                  <a:gd name="connsiteY81" fmla="*/ 127693 h 229123"/>
                  <a:gd name="connsiteX82" fmla="*/ 152878 w 193906"/>
                  <a:gd name="connsiteY82" fmla="*/ 125802 h 229123"/>
                  <a:gd name="connsiteX83" fmla="*/ 152878 w 193906"/>
                  <a:gd name="connsiteY83" fmla="*/ 112565 h 229123"/>
                  <a:gd name="connsiteX84" fmla="*/ 152878 w 193906"/>
                  <a:gd name="connsiteY84" fmla="*/ 99429 h 229123"/>
                  <a:gd name="connsiteX85" fmla="*/ 149892 w 193906"/>
                  <a:gd name="connsiteY85" fmla="*/ 98135 h 229123"/>
                  <a:gd name="connsiteX86" fmla="*/ 139244 w 193906"/>
                  <a:gd name="connsiteY86" fmla="*/ 87685 h 229123"/>
                  <a:gd name="connsiteX87" fmla="*/ 137154 w 193906"/>
                  <a:gd name="connsiteY87" fmla="*/ 78529 h 229123"/>
                  <a:gd name="connsiteX88" fmla="*/ 136756 w 193906"/>
                  <a:gd name="connsiteY88" fmla="*/ 72458 h 229123"/>
                  <a:gd name="connsiteX89" fmla="*/ 124116 w 193906"/>
                  <a:gd name="connsiteY89" fmla="*/ 64497 h 229123"/>
                  <a:gd name="connsiteX90" fmla="*/ 111577 w 193906"/>
                  <a:gd name="connsiteY90" fmla="*/ 56435 h 229123"/>
                  <a:gd name="connsiteX91" fmla="*/ 108093 w 193906"/>
                  <a:gd name="connsiteY91" fmla="*/ 58724 h 229123"/>
                  <a:gd name="connsiteX92" fmla="*/ 82218 w 193906"/>
                  <a:gd name="connsiteY92" fmla="*/ 58724 h 229123"/>
                  <a:gd name="connsiteX93" fmla="*/ 78735 w 193906"/>
                  <a:gd name="connsiteY93" fmla="*/ 56435 h 229123"/>
                  <a:gd name="connsiteX94" fmla="*/ 66195 w 193906"/>
                  <a:gd name="connsiteY94" fmla="*/ 64497 h 229123"/>
                  <a:gd name="connsiteX95" fmla="*/ 53556 w 193906"/>
                  <a:gd name="connsiteY95" fmla="*/ 72458 h 229123"/>
                  <a:gd name="connsiteX96" fmla="*/ 53158 w 193906"/>
                  <a:gd name="connsiteY96" fmla="*/ 78529 h 229123"/>
                  <a:gd name="connsiteX97" fmla="*/ 50968 w 193906"/>
                  <a:gd name="connsiteY97" fmla="*/ 87685 h 229123"/>
                  <a:gd name="connsiteX98" fmla="*/ 39722 w 193906"/>
                  <a:gd name="connsiteY98" fmla="*/ 98533 h 229123"/>
                  <a:gd name="connsiteX99" fmla="*/ 37433 w 193906"/>
                  <a:gd name="connsiteY99" fmla="*/ 112466 h 229123"/>
                  <a:gd name="connsiteX100" fmla="*/ 37433 w 193906"/>
                  <a:gd name="connsiteY100" fmla="*/ 125802 h 229123"/>
                  <a:gd name="connsiteX101" fmla="*/ 41315 w 193906"/>
                  <a:gd name="connsiteY101" fmla="*/ 127792 h 229123"/>
                  <a:gd name="connsiteX102" fmla="*/ 53357 w 193906"/>
                  <a:gd name="connsiteY102" fmla="*/ 147995 h 229123"/>
                  <a:gd name="connsiteX103" fmla="*/ 53357 w 193906"/>
                  <a:gd name="connsiteY103" fmla="*/ 152374 h 229123"/>
                  <a:gd name="connsiteX104" fmla="*/ 66096 w 193906"/>
                  <a:gd name="connsiteY104" fmla="*/ 160534 h 229123"/>
                  <a:gd name="connsiteX105" fmla="*/ 78735 w 193906"/>
                  <a:gd name="connsiteY105" fmla="*/ 168596 h 229123"/>
                  <a:gd name="connsiteX106" fmla="*/ 84606 w 193906"/>
                  <a:gd name="connsiteY106" fmla="*/ 165610 h 229123"/>
                  <a:gd name="connsiteX107" fmla="*/ 33751 w 193906"/>
                  <a:gd name="connsiteY107" fmla="*/ 155558 h 229123"/>
                  <a:gd name="connsiteX108" fmla="*/ 35941 w 193906"/>
                  <a:gd name="connsiteY108" fmla="*/ 142322 h 229123"/>
                  <a:gd name="connsiteX109" fmla="*/ 21510 w 193906"/>
                  <a:gd name="connsiteY109" fmla="*/ 148691 h 229123"/>
                  <a:gd name="connsiteX110" fmla="*/ 29372 w 193906"/>
                  <a:gd name="connsiteY110" fmla="*/ 156653 h 229123"/>
                  <a:gd name="connsiteX111" fmla="*/ 33751 w 193906"/>
                  <a:gd name="connsiteY111" fmla="*/ 155558 h 229123"/>
                  <a:gd name="connsiteX112" fmla="*/ 165915 w 193906"/>
                  <a:gd name="connsiteY112" fmla="*/ 153767 h 229123"/>
                  <a:gd name="connsiteX113" fmla="*/ 168801 w 193906"/>
                  <a:gd name="connsiteY113" fmla="*/ 148691 h 229123"/>
                  <a:gd name="connsiteX114" fmla="*/ 154371 w 193906"/>
                  <a:gd name="connsiteY114" fmla="*/ 142322 h 229123"/>
                  <a:gd name="connsiteX115" fmla="*/ 165915 w 193906"/>
                  <a:gd name="connsiteY115" fmla="*/ 153767 h 229123"/>
                  <a:gd name="connsiteX116" fmla="*/ 35543 w 193906"/>
                  <a:gd name="connsiteY116" fmla="*/ 83107 h 229123"/>
                  <a:gd name="connsiteX117" fmla="*/ 35941 w 193906"/>
                  <a:gd name="connsiteY117" fmla="*/ 71563 h 229123"/>
                  <a:gd name="connsiteX118" fmla="*/ 21510 w 193906"/>
                  <a:gd name="connsiteY118" fmla="*/ 77036 h 229123"/>
                  <a:gd name="connsiteX119" fmla="*/ 29969 w 193906"/>
                  <a:gd name="connsiteY119" fmla="*/ 85993 h 229123"/>
                  <a:gd name="connsiteX120" fmla="*/ 35543 w 193906"/>
                  <a:gd name="connsiteY120" fmla="*/ 83107 h 229123"/>
                  <a:gd name="connsiteX121" fmla="*/ 165915 w 193906"/>
                  <a:gd name="connsiteY121" fmla="*/ 83107 h 229123"/>
                  <a:gd name="connsiteX122" fmla="*/ 166313 w 193906"/>
                  <a:gd name="connsiteY122" fmla="*/ 71563 h 229123"/>
                  <a:gd name="connsiteX123" fmla="*/ 151883 w 193906"/>
                  <a:gd name="connsiteY123" fmla="*/ 77036 h 229123"/>
                  <a:gd name="connsiteX124" fmla="*/ 160342 w 193906"/>
                  <a:gd name="connsiteY124" fmla="*/ 85993 h 229123"/>
                  <a:gd name="connsiteX125" fmla="*/ 165915 w 193906"/>
                  <a:gd name="connsiteY125" fmla="*/ 83107 h 229123"/>
                  <a:gd name="connsiteX126" fmla="*/ 99137 w 193906"/>
                  <a:gd name="connsiteY126" fmla="*/ 46682 h 229123"/>
                  <a:gd name="connsiteX127" fmla="*/ 95156 w 193906"/>
                  <a:gd name="connsiteY127" fmla="*/ 31257 h 229123"/>
                  <a:gd name="connsiteX128" fmla="*/ 90976 w 193906"/>
                  <a:gd name="connsiteY128" fmla="*/ 46583 h 229123"/>
                  <a:gd name="connsiteX129" fmla="*/ 99137 w 193906"/>
                  <a:gd name="connsiteY129" fmla="*/ 46682 h 2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193906" h="229123">
                    <a:moveTo>
                      <a:pt x="90976" y="226218"/>
                    </a:moveTo>
                    <a:cubicBezTo>
                      <a:pt x="88886" y="225024"/>
                      <a:pt x="87194" y="219351"/>
                      <a:pt x="87194" y="213181"/>
                    </a:cubicBezTo>
                    <a:cubicBezTo>
                      <a:pt x="87194" y="209001"/>
                      <a:pt x="86895" y="208404"/>
                      <a:pt x="84009" y="206613"/>
                    </a:cubicBezTo>
                    <a:cubicBezTo>
                      <a:pt x="76446" y="201935"/>
                      <a:pt x="72067" y="194571"/>
                      <a:pt x="71967" y="186410"/>
                    </a:cubicBezTo>
                    <a:lnTo>
                      <a:pt x="71868" y="181832"/>
                    </a:lnTo>
                    <a:lnTo>
                      <a:pt x="59129" y="173671"/>
                    </a:lnTo>
                    <a:lnTo>
                      <a:pt x="46291" y="165610"/>
                    </a:lnTo>
                    <a:lnTo>
                      <a:pt x="42011" y="168098"/>
                    </a:lnTo>
                    <a:cubicBezTo>
                      <a:pt x="36637" y="171183"/>
                      <a:pt x="29969" y="172178"/>
                      <a:pt x="23899" y="170686"/>
                    </a:cubicBezTo>
                    <a:lnTo>
                      <a:pt x="19321" y="169491"/>
                    </a:lnTo>
                    <a:lnTo>
                      <a:pt x="13548" y="175065"/>
                    </a:lnTo>
                    <a:cubicBezTo>
                      <a:pt x="6980" y="181235"/>
                      <a:pt x="3895" y="181932"/>
                      <a:pt x="113" y="178050"/>
                    </a:cubicBezTo>
                    <a:cubicBezTo>
                      <a:pt x="-3768" y="174268"/>
                      <a:pt x="-3072" y="171183"/>
                      <a:pt x="3099" y="164714"/>
                    </a:cubicBezTo>
                    <a:lnTo>
                      <a:pt x="8572" y="158942"/>
                    </a:lnTo>
                    <a:lnTo>
                      <a:pt x="7478" y="153966"/>
                    </a:lnTo>
                    <a:cubicBezTo>
                      <a:pt x="5089" y="143715"/>
                      <a:pt x="9369" y="133266"/>
                      <a:pt x="17927" y="128290"/>
                    </a:cubicBezTo>
                    <a:lnTo>
                      <a:pt x="22505" y="125603"/>
                    </a:lnTo>
                    <a:lnTo>
                      <a:pt x="22505" y="112267"/>
                    </a:lnTo>
                    <a:cubicBezTo>
                      <a:pt x="22505" y="101518"/>
                      <a:pt x="22207" y="98931"/>
                      <a:pt x="21112" y="98931"/>
                    </a:cubicBezTo>
                    <a:cubicBezTo>
                      <a:pt x="20316" y="98931"/>
                      <a:pt x="17529" y="96941"/>
                      <a:pt x="14743" y="94452"/>
                    </a:cubicBezTo>
                    <a:cubicBezTo>
                      <a:pt x="7478" y="87884"/>
                      <a:pt x="5089" y="79922"/>
                      <a:pt x="7677" y="70766"/>
                    </a:cubicBezTo>
                    <a:cubicBezTo>
                      <a:pt x="8672" y="66985"/>
                      <a:pt x="8672" y="66885"/>
                      <a:pt x="3198" y="61113"/>
                    </a:cubicBezTo>
                    <a:cubicBezTo>
                      <a:pt x="-2972" y="54644"/>
                      <a:pt x="-3669" y="52056"/>
                      <a:pt x="-285" y="47777"/>
                    </a:cubicBezTo>
                    <a:cubicBezTo>
                      <a:pt x="3198" y="43398"/>
                      <a:pt x="6980" y="44194"/>
                      <a:pt x="13648" y="50763"/>
                    </a:cubicBezTo>
                    <a:lnTo>
                      <a:pt x="19321" y="56336"/>
                    </a:lnTo>
                    <a:lnTo>
                      <a:pt x="23003" y="55142"/>
                    </a:lnTo>
                    <a:cubicBezTo>
                      <a:pt x="28576" y="53251"/>
                      <a:pt x="37533" y="54246"/>
                      <a:pt x="42011" y="57232"/>
                    </a:cubicBezTo>
                    <a:lnTo>
                      <a:pt x="45793" y="59819"/>
                    </a:lnTo>
                    <a:lnTo>
                      <a:pt x="58831" y="51459"/>
                    </a:lnTo>
                    <a:lnTo>
                      <a:pt x="71768" y="43100"/>
                    </a:lnTo>
                    <a:lnTo>
                      <a:pt x="71967" y="38124"/>
                    </a:lnTo>
                    <a:cubicBezTo>
                      <a:pt x="72365" y="30958"/>
                      <a:pt x="76545" y="23693"/>
                      <a:pt x="82318" y="20011"/>
                    </a:cubicBezTo>
                    <a:lnTo>
                      <a:pt x="86895" y="17224"/>
                    </a:lnTo>
                    <a:lnTo>
                      <a:pt x="87393" y="9760"/>
                    </a:lnTo>
                    <a:cubicBezTo>
                      <a:pt x="87990" y="1102"/>
                      <a:pt x="89981" y="-1884"/>
                      <a:pt x="95156" y="-1884"/>
                    </a:cubicBezTo>
                    <a:cubicBezTo>
                      <a:pt x="100331" y="-1884"/>
                      <a:pt x="102321" y="1102"/>
                      <a:pt x="102918" y="9760"/>
                    </a:cubicBezTo>
                    <a:lnTo>
                      <a:pt x="103416" y="17224"/>
                    </a:lnTo>
                    <a:lnTo>
                      <a:pt x="107994" y="20011"/>
                    </a:lnTo>
                    <a:cubicBezTo>
                      <a:pt x="113766" y="23693"/>
                      <a:pt x="117946" y="30958"/>
                      <a:pt x="118344" y="38124"/>
                    </a:cubicBezTo>
                    <a:lnTo>
                      <a:pt x="118543" y="43100"/>
                    </a:lnTo>
                    <a:lnTo>
                      <a:pt x="131481" y="51459"/>
                    </a:lnTo>
                    <a:lnTo>
                      <a:pt x="144518" y="59819"/>
                    </a:lnTo>
                    <a:lnTo>
                      <a:pt x="148400" y="57232"/>
                    </a:lnTo>
                    <a:cubicBezTo>
                      <a:pt x="151883" y="54943"/>
                      <a:pt x="153177" y="54644"/>
                      <a:pt x="161437" y="54644"/>
                    </a:cubicBezTo>
                    <a:lnTo>
                      <a:pt x="170692" y="54644"/>
                    </a:lnTo>
                    <a:lnTo>
                      <a:pt x="175967" y="49369"/>
                    </a:lnTo>
                    <a:cubicBezTo>
                      <a:pt x="182137" y="43398"/>
                      <a:pt x="185322" y="42702"/>
                      <a:pt x="189203" y="46682"/>
                    </a:cubicBezTo>
                    <a:cubicBezTo>
                      <a:pt x="193084" y="50464"/>
                      <a:pt x="192388" y="53549"/>
                      <a:pt x="186218" y="60018"/>
                    </a:cubicBezTo>
                    <a:lnTo>
                      <a:pt x="180843" y="65691"/>
                    </a:lnTo>
                    <a:lnTo>
                      <a:pt x="182336" y="70070"/>
                    </a:lnTo>
                    <a:cubicBezTo>
                      <a:pt x="186018" y="80520"/>
                      <a:pt x="180445" y="93855"/>
                      <a:pt x="170692" y="98135"/>
                    </a:cubicBezTo>
                    <a:lnTo>
                      <a:pt x="167806" y="99429"/>
                    </a:lnTo>
                    <a:lnTo>
                      <a:pt x="167806" y="112466"/>
                    </a:lnTo>
                    <a:lnTo>
                      <a:pt x="167806" y="125503"/>
                    </a:lnTo>
                    <a:lnTo>
                      <a:pt x="172683" y="128489"/>
                    </a:lnTo>
                    <a:cubicBezTo>
                      <a:pt x="181640" y="134062"/>
                      <a:pt x="185819" y="145706"/>
                      <a:pt x="182336" y="155658"/>
                    </a:cubicBezTo>
                    <a:lnTo>
                      <a:pt x="180843" y="160037"/>
                    </a:lnTo>
                    <a:lnTo>
                      <a:pt x="186417" y="165909"/>
                    </a:lnTo>
                    <a:cubicBezTo>
                      <a:pt x="191393" y="171084"/>
                      <a:pt x="191890" y="171979"/>
                      <a:pt x="191293" y="174866"/>
                    </a:cubicBezTo>
                    <a:cubicBezTo>
                      <a:pt x="190497" y="178846"/>
                      <a:pt x="189004" y="180339"/>
                      <a:pt x="185023" y="181135"/>
                    </a:cubicBezTo>
                    <a:cubicBezTo>
                      <a:pt x="182137" y="181732"/>
                      <a:pt x="181241" y="181235"/>
                      <a:pt x="175569" y="175861"/>
                    </a:cubicBezTo>
                    <a:cubicBezTo>
                      <a:pt x="169498" y="170089"/>
                      <a:pt x="169199" y="169889"/>
                      <a:pt x="165816" y="170885"/>
                    </a:cubicBezTo>
                    <a:cubicBezTo>
                      <a:pt x="160840" y="172178"/>
                      <a:pt x="153376" y="171084"/>
                      <a:pt x="148300" y="168098"/>
                    </a:cubicBezTo>
                    <a:lnTo>
                      <a:pt x="144021" y="165610"/>
                    </a:lnTo>
                    <a:lnTo>
                      <a:pt x="131282" y="173870"/>
                    </a:lnTo>
                    <a:cubicBezTo>
                      <a:pt x="118543" y="182131"/>
                      <a:pt x="118543" y="182131"/>
                      <a:pt x="118444" y="186211"/>
                    </a:cubicBezTo>
                    <a:cubicBezTo>
                      <a:pt x="118145" y="194571"/>
                      <a:pt x="112870" y="203428"/>
                      <a:pt x="105904" y="207011"/>
                    </a:cubicBezTo>
                    <a:cubicBezTo>
                      <a:pt x="103416" y="208305"/>
                      <a:pt x="103117" y="209001"/>
                      <a:pt x="103117" y="213181"/>
                    </a:cubicBezTo>
                    <a:cubicBezTo>
                      <a:pt x="103117" y="219550"/>
                      <a:pt x="101426" y="225124"/>
                      <a:pt x="99137" y="226318"/>
                    </a:cubicBezTo>
                    <a:cubicBezTo>
                      <a:pt x="96748" y="227612"/>
                      <a:pt x="93165" y="227512"/>
                      <a:pt x="90976" y="226218"/>
                    </a:cubicBezTo>
                    <a:close/>
                    <a:moveTo>
                      <a:pt x="100629" y="192282"/>
                    </a:moveTo>
                    <a:cubicBezTo>
                      <a:pt x="105307" y="188201"/>
                      <a:pt x="103416" y="179443"/>
                      <a:pt x="97644" y="177951"/>
                    </a:cubicBezTo>
                    <a:cubicBezTo>
                      <a:pt x="91772" y="176458"/>
                      <a:pt x="86796" y="180638"/>
                      <a:pt x="86995" y="186808"/>
                    </a:cubicBezTo>
                    <a:cubicBezTo>
                      <a:pt x="87095" y="190789"/>
                      <a:pt x="91075" y="194471"/>
                      <a:pt x="95156" y="194471"/>
                    </a:cubicBezTo>
                    <a:cubicBezTo>
                      <a:pt x="96748" y="194471"/>
                      <a:pt x="99236" y="193476"/>
                      <a:pt x="100629" y="192282"/>
                    </a:cubicBezTo>
                    <a:close/>
                    <a:moveTo>
                      <a:pt x="84606" y="165610"/>
                    </a:moveTo>
                    <a:cubicBezTo>
                      <a:pt x="92469" y="161629"/>
                      <a:pt x="97843" y="161629"/>
                      <a:pt x="105804" y="165610"/>
                    </a:cubicBezTo>
                    <a:lnTo>
                      <a:pt x="111875" y="168695"/>
                    </a:lnTo>
                    <a:lnTo>
                      <a:pt x="124415" y="160534"/>
                    </a:lnTo>
                    <a:lnTo>
                      <a:pt x="136955" y="152473"/>
                    </a:lnTo>
                    <a:lnTo>
                      <a:pt x="136955" y="147796"/>
                    </a:lnTo>
                    <a:cubicBezTo>
                      <a:pt x="137054" y="139536"/>
                      <a:pt x="141931" y="131375"/>
                      <a:pt x="149196" y="127693"/>
                    </a:cubicBezTo>
                    <a:lnTo>
                      <a:pt x="152878" y="125802"/>
                    </a:lnTo>
                    <a:lnTo>
                      <a:pt x="152878" y="112565"/>
                    </a:lnTo>
                    <a:lnTo>
                      <a:pt x="152878" y="99429"/>
                    </a:lnTo>
                    <a:lnTo>
                      <a:pt x="149892" y="98135"/>
                    </a:lnTo>
                    <a:cubicBezTo>
                      <a:pt x="146210" y="96443"/>
                      <a:pt x="141433" y="91765"/>
                      <a:pt x="139244" y="87685"/>
                    </a:cubicBezTo>
                    <a:cubicBezTo>
                      <a:pt x="138447" y="85993"/>
                      <a:pt x="137452" y="81913"/>
                      <a:pt x="137154" y="78529"/>
                    </a:cubicBezTo>
                    <a:lnTo>
                      <a:pt x="136756" y="72458"/>
                    </a:lnTo>
                    <a:lnTo>
                      <a:pt x="124116" y="64497"/>
                    </a:lnTo>
                    <a:lnTo>
                      <a:pt x="111577" y="56435"/>
                    </a:lnTo>
                    <a:lnTo>
                      <a:pt x="108093" y="58724"/>
                    </a:lnTo>
                    <a:cubicBezTo>
                      <a:pt x="100032" y="63999"/>
                      <a:pt x="90279" y="63999"/>
                      <a:pt x="82218" y="58724"/>
                    </a:cubicBezTo>
                    <a:lnTo>
                      <a:pt x="78735" y="56435"/>
                    </a:lnTo>
                    <a:lnTo>
                      <a:pt x="66195" y="64497"/>
                    </a:lnTo>
                    <a:lnTo>
                      <a:pt x="53556" y="72458"/>
                    </a:lnTo>
                    <a:lnTo>
                      <a:pt x="53158" y="78529"/>
                    </a:lnTo>
                    <a:cubicBezTo>
                      <a:pt x="52859" y="81913"/>
                      <a:pt x="51864" y="85993"/>
                      <a:pt x="50968" y="87685"/>
                    </a:cubicBezTo>
                    <a:cubicBezTo>
                      <a:pt x="48878" y="91865"/>
                      <a:pt x="42609" y="97836"/>
                      <a:pt x="39722" y="98533"/>
                    </a:cubicBezTo>
                    <a:cubicBezTo>
                      <a:pt x="37433" y="99130"/>
                      <a:pt x="37433" y="99329"/>
                      <a:pt x="37433" y="112466"/>
                    </a:cubicBezTo>
                    <a:lnTo>
                      <a:pt x="37433" y="125802"/>
                    </a:lnTo>
                    <a:lnTo>
                      <a:pt x="41315" y="127792"/>
                    </a:lnTo>
                    <a:cubicBezTo>
                      <a:pt x="48182" y="131275"/>
                      <a:pt x="53357" y="140033"/>
                      <a:pt x="53357" y="147995"/>
                    </a:cubicBezTo>
                    <a:lnTo>
                      <a:pt x="53357" y="152374"/>
                    </a:lnTo>
                    <a:lnTo>
                      <a:pt x="66096" y="160534"/>
                    </a:lnTo>
                    <a:cubicBezTo>
                      <a:pt x="73062" y="164913"/>
                      <a:pt x="78735" y="168596"/>
                      <a:pt x="78735" y="168596"/>
                    </a:cubicBezTo>
                    <a:cubicBezTo>
                      <a:pt x="78735" y="168596"/>
                      <a:pt x="81422" y="167202"/>
                      <a:pt x="84606" y="165610"/>
                    </a:cubicBezTo>
                    <a:close/>
                    <a:moveTo>
                      <a:pt x="33751" y="155558"/>
                    </a:moveTo>
                    <a:cubicBezTo>
                      <a:pt x="38727" y="153269"/>
                      <a:pt x="39822" y="146502"/>
                      <a:pt x="35941" y="142322"/>
                    </a:cubicBezTo>
                    <a:cubicBezTo>
                      <a:pt x="30766" y="136749"/>
                      <a:pt x="21510" y="140829"/>
                      <a:pt x="21510" y="148691"/>
                    </a:cubicBezTo>
                    <a:cubicBezTo>
                      <a:pt x="21510" y="151379"/>
                      <a:pt x="26685" y="156653"/>
                      <a:pt x="29372" y="156653"/>
                    </a:cubicBezTo>
                    <a:cubicBezTo>
                      <a:pt x="30467" y="156653"/>
                      <a:pt x="32457" y="156156"/>
                      <a:pt x="33751" y="155558"/>
                    </a:cubicBezTo>
                    <a:close/>
                    <a:moveTo>
                      <a:pt x="165915" y="153767"/>
                    </a:moveTo>
                    <a:cubicBezTo>
                      <a:pt x="167508" y="152175"/>
                      <a:pt x="168801" y="149886"/>
                      <a:pt x="168801" y="148691"/>
                    </a:cubicBezTo>
                    <a:cubicBezTo>
                      <a:pt x="168801" y="140829"/>
                      <a:pt x="159546" y="136749"/>
                      <a:pt x="154371" y="142322"/>
                    </a:cubicBezTo>
                    <a:cubicBezTo>
                      <a:pt x="146807" y="150483"/>
                      <a:pt x="158053" y="161530"/>
                      <a:pt x="165915" y="153767"/>
                    </a:cubicBezTo>
                    <a:close/>
                    <a:moveTo>
                      <a:pt x="35543" y="83107"/>
                    </a:moveTo>
                    <a:cubicBezTo>
                      <a:pt x="39225" y="79325"/>
                      <a:pt x="39424" y="74946"/>
                      <a:pt x="35941" y="71563"/>
                    </a:cubicBezTo>
                    <a:cubicBezTo>
                      <a:pt x="30865" y="66388"/>
                      <a:pt x="21510" y="69970"/>
                      <a:pt x="21510" y="77036"/>
                    </a:cubicBezTo>
                    <a:cubicBezTo>
                      <a:pt x="21510" y="81017"/>
                      <a:pt x="26188" y="85993"/>
                      <a:pt x="29969" y="85993"/>
                    </a:cubicBezTo>
                    <a:cubicBezTo>
                      <a:pt x="31562" y="85993"/>
                      <a:pt x="33751" y="84799"/>
                      <a:pt x="35543" y="83107"/>
                    </a:cubicBezTo>
                    <a:close/>
                    <a:moveTo>
                      <a:pt x="165915" y="83107"/>
                    </a:moveTo>
                    <a:cubicBezTo>
                      <a:pt x="169598" y="79325"/>
                      <a:pt x="169797" y="74946"/>
                      <a:pt x="166313" y="71563"/>
                    </a:cubicBezTo>
                    <a:cubicBezTo>
                      <a:pt x="161238" y="66388"/>
                      <a:pt x="151883" y="69970"/>
                      <a:pt x="151883" y="77036"/>
                    </a:cubicBezTo>
                    <a:cubicBezTo>
                      <a:pt x="151883" y="81017"/>
                      <a:pt x="156560" y="85993"/>
                      <a:pt x="160342" y="85993"/>
                    </a:cubicBezTo>
                    <a:cubicBezTo>
                      <a:pt x="161934" y="85993"/>
                      <a:pt x="164124" y="84799"/>
                      <a:pt x="165915" y="83107"/>
                    </a:cubicBezTo>
                    <a:close/>
                    <a:moveTo>
                      <a:pt x="99137" y="46682"/>
                    </a:moveTo>
                    <a:cubicBezTo>
                      <a:pt x="106601" y="42801"/>
                      <a:pt x="103515" y="31257"/>
                      <a:pt x="95156" y="31257"/>
                    </a:cubicBezTo>
                    <a:cubicBezTo>
                      <a:pt x="86895" y="31257"/>
                      <a:pt x="83810" y="42702"/>
                      <a:pt x="90976" y="46583"/>
                    </a:cubicBezTo>
                    <a:cubicBezTo>
                      <a:pt x="94459" y="48474"/>
                      <a:pt x="95554" y="48474"/>
                      <a:pt x="99137" y="46682"/>
                    </a:cubicBezTo>
                    <a:close/>
                  </a:path>
                </a:pathLst>
              </a:custGeom>
              <a:grpFill/>
              <a:ln w="99" cap="flat">
                <a:noFill/>
                <a:prstDash val="solid"/>
                <a:miter/>
              </a:ln>
            </p:spPr>
            <p:txBody>
              <a:bodyPr rtlCol="0" anchor="ctr"/>
              <a:lstStyle/>
              <a:p>
                <a:endParaRPr lang="ru-RU"/>
              </a:p>
            </p:txBody>
          </p:sp>
          <p:sp>
            <p:nvSpPr>
              <p:cNvPr id="6148" name="Полилиния: фигура 6147">
                <a:extLst>
                  <a:ext uri="{FF2B5EF4-FFF2-40B4-BE49-F238E27FC236}">
                    <a16:creationId xmlns:a16="http://schemas.microsoft.com/office/drawing/2014/main" id="{FFBAC29F-4C05-78B2-7B77-076651D661D3}"/>
                  </a:ext>
                </a:extLst>
              </p:cNvPr>
              <p:cNvSpPr/>
              <p:nvPr/>
            </p:nvSpPr>
            <p:spPr>
              <a:xfrm flipV="1">
                <a:off x="3636720" y="3592944"/>
                <a:ext cx="41132" cy="205937"/>
              </a:xfrm>
              <a:custGeom>
                <a:avLst/>
                <a:gdLst>
                  <a:gd name="connsiteX0" fmla="*/ 20842 w 41132"/>
                  <a:gd name="connsiteY0" fmla="*/ 202148 h 205937"/>
                  <a:gd name="connsiteX1" fmla="*/ 1037 w 41132"/>
                  <a:gd name="connsiteY1" fmla="*/ 139748 h 205937"/>
                  <a:gd name="connsiteX2" fmla="*/ 540 w 41132"/>
                  <a:gd name="connsiteY2" fmla="*/ 72074 h 205937"/>
                  <a:gd name="connsiteX3" fmla="*/ 19349 w 41132"/>
                  <a:gd name="connsiteY3" fmla="*/ 15147 h 205937"/>
                  <a:gd name="connsiteX4" fmla="*/ 33083 w 41132"/>
                  <a:gd name="connsiteY4" fmla="*/ -1572 h 205937"/>
                  <a:gd name="connsiteX5" fmla="*/ 38457 w 41132"/>
                  <a:gd name="connsiteY5" fmla="*/ 11366 h 205937"/>
                  <a:gd name="connsiteX6" fmla="*/ 16463 w 41132"/>
                  <a:gd name="connsiteY6" fmla="*/ 68093 h 205937"/>
                  <a:gd name="connsiteX7" fmla="*/ 14274 w 41132"/>
                  <a:gd name="connsiteY7" fmla="*/ 103920 h 205937"/>
                  <a:gd name="connsiteX8" fmla="*/ 15965 w 41132"/>
                  <a:gd name="connsiteY8" fmla="*/ 139250 h 205937"/>
                  <a:gd name="connsiteX9" fmla="*/ 30496 w 41132"/>
                  <a:gd name="connsiteY9" fmla="*/ 189210 h 205937"/>
                  <a:gd name="connsiteX10" fmla="*/ 30297 w 41132"/>
                  <a:gd name="connsiteY10" fmla="*/ 202944 h 205937"/>
                  <a:gd name="connsiteX11" fmla="*/ 20842 w 41132"/>
                  <a:gd name="connsiteY11" fmla="*/ 202148 h 20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132" h="205937">
                    <a:moveTo>
                      <a:pt x="20842" y="202148"/>
                    </a:moveTo>
                    <a:cubicBezTo>
                      <a:pt x="15169" y="196077"/>
                      <a:pt x="4720" y="163235"/>
                      <a:pt x="1037" y="139748"/>
                    </a:cubicBezTo>
                    <a:cubicBezTo>
                      <a:pt x="-1152" y="125317"/>
                      <a:pt x="-1451" y="83717"/>
                      <a:pt x="540" y="72074"/>
                    </a:cubicBezTo>
                    <a:cubicBezTo>
                      <a:pt x="4222" y="51672"/>
                      <a:pt x="10591" y="32265"/>
                      <a:pt x="19349" y="15147"/>
                    </a:cubicBezTo>
                    <a:cubicBezTo>
                      <a:pt x="26216" y="1712"/>
                      <a:pt x="28903" y="-1572"/>
                      <a:pt x="33083" y="-1572"/>
                    </a:cubicBezTo>
                    <a:cubicBezTo>
                      <a:pt x="39851" y="-1572"/>
                      <a:pt x="42438" y="4698"/>
                      <a:pt x="38457" y="11366"/>
                    </a:cubicBezTo>
                    <a:cubicBezTo>
                      <a:pt x="29401" y="26194"/>
                      <a:pt x="20742" y="48587"/>
                      <a:pt x="16463" y="68093"/>
                    </a:cubicBezTo>
                    <a:cubicBezTo>
                      <a:pt x="14473" y="77448"/>
                      <a:pt x="14274" y="81229"/>
                      <a:pt x="14274" y="103920"/>
                    </a:cubicBezTo>
                    <a:cubicBezTo>
                      <a:pt x="14274" y="123426"/>
                      <a:pt x="14672" y="131587"/>
                      <a:pt x="15965" y="139250"/>
                    </a:cubicBezTo>
                    <a:cubicBezTo>
                      <a:pt x="19250" y="157761"/>
                      <a:pt x="24226" y="174978"/>
                      <a:pt x="30496" y="189210"/>
                    </a:cubicBezTo>
                    <a:cubicBezTo>
                      <a:pt x="33879" y="197072"/>
                      <a:pt x="33879" y="200456"/>
                      <a:pt x="30297" y="202944"/>
                    </a:cubicBezTo>
                    <a:cubicBezTo>
                      <a:pt x="27211" y="205133"/>
                      <a:pt x="23330" y="204735"/>
                      <a:pt x="20842" y="202148"/>
                    </a:cubicBezTo>
                    <a:close/>
                  </a:path>
                </a:pathLst>
              </a:custGeom>
              <a:grpFill/>
              <a:ln w="99" cap="flat">
                <a:noFill/>
                <a:prstDash val="solid"/>
                <a:miter/>
              </a:ln>
            </p:spPr>
            <p:txBody>
              <a:bodyPr rtlCol="0" anchor="ctr"/>
              <a:lstStyle/>
              <a:p>
                <a:endParaRPr lang="ru-RU"/>
              </a:p>
            </p:txBody>
          </p:sp>
          <p:sp>
            <p:nvSpPr>
              <p:cNvPr id="6149" name="Полилиния: фигура 6148">
                <a:extLst>
                  <a:ext uri="{FF2B5EF4-FFF2-40B4-BE49-F238E27FC236}">
                    <a16:creationId xmlns:a16="http://schemas.microsoft.com/office/drawing/2014/main" id="{7E245CC3-EF4A-90F1-EE0A-7DBEE4F877EB}"/>
                  </a:ext>
                </a:extLst>
              </p:cNvPr>
              <p:cNvSpPr/>
              <p:nvPr/>
            </p:nvSpPr>
            <p:spPr>
              <a:xfrm flipV="1">
                <a:off x="3707917" y="3762010"/>
                <a:ext cx="26875" cy="29908"/>
              </a:xfrm>
              <a:custGeom>
                <a:avLst/>
                <a:gdLst>
                  <a:gd name="connsiteX0" fmla="*/ 1116 w 26875"/>
                  <a:gd name="connsiteY0" fmla="*/ 26795 h 29908"/>
                  <a:gd name="connsiteX1" fmla="*/ -1373 w 26875"/>
                  <a:gd name="connsiteY1" fmla="*/ 22416 h 29908"/>
                  <a:gd name="connsiteX2" fmla="*/ 10869 w 26875"/>
                  <a:gd name="connsiteY2" fmla="*/ 4005 h 29908"/>
                  <a:gd name="connsiteX3" fmla="*/ 23010 w 26875"/>
                  <a:gd name="connsiteY3" fmla="*/ 1815 h 29908"/>
                  <a:gd name="connsiteX4" fmla="*/ 14849 w 26875"/>
                  <a:gd name="connsiteY4" fmla="*/ 22715 h 29908"/>
                  <a:gd name="connsiteX5" fmla="*/ 1116 w 26875"/>
                  <a:gd name="connsiteY5" fmla="*/ 26795 h 29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75" h="29908">
                    <a:moveTo>
                      <a:pt x="1116" y="26795"/>
                    </a:moveTo>
                    <a:cubicBezTo>
                      <a:pt x="-278" y="25402"/>
                      <a:pt x="-1373" y="23411"/>
                      <a:pt x="-1373" y="22416"/>
                    </a:cubicBezTo>
                    <a:cubicBezTo>
                      <a:pt x="-1373" y="19928"/>
                      <a:pt x="5196" y="10075"/>
                      <a:pt x="10869" y="4005"/>
                    </a:cubicBezTo>
                    <a:cubicBezTo>
                      <a:pt x="15944" y="-1469"/>
                      <a:pt x="19228" y="-2066"/>
                      <a:pt x="23010" y="1815"/>
                    </a:cubicBezTo>
                    <a:cubicBezTo>
                      <a:pt x="27489" y="6194"/>
                      <a:pt x="26593" y="8384"/>
                      <a:pt x="14849" y="22715"/>
                    </a:cubicBezTo>
                    <a:cubicBezTo>
                      <a:pt x="9077" y="29880"/>
                      <a:pt x="5295" y="30975"/>
                      <a:pt x="1116" y="26795"/>
                    </a:cubicBezTo>
                    <a:close/>
                  </a:path>
                </a:pathLst>
              </a:custGeom>
              <a:grpFill/>
              <a:ln w="99" cap="flat">
                <a:noFill/>
                <a:prstDash val="solid"/>
                <a:miter/>
              </a:ln>
            </p:spPr>
            <p:txBody>
              <a:bodyPr rtlCol="0" anchor="ctr"/>
              <a:lstStyle/>
              <a:p>
                <a:endParaRPr lang="ru-RU"/>
              </a:p>
            </p:txBody>
          </p:sp>
          <p:sp>
            <p:nvSpPr>
              <p:cNvPr id="6150" name="Полилиния: фигура 6149">
                <a:extLst>
                  <a:ext uri="{FF2B5EF4-FFF2-40B4-BE49-F238E27FC236}">
                    <a16:creationId xmlns:a16="http://schemas.microsoft.com/office/drawing/2014/main" id="{6024168E-5E1B-8AE5-E36D-9AF1790AF692}"/>
                  </a:ext>
                </a:extLst>
              </p:cNvPr>
              <p:cNvSpPr/>
              <p:nvPr/>
            </p:nvSpPr>
            <p:spPr>
              <a:xfrm flipV="1">
                <a:off x="3746854" y="3800037"/>
                <a:ext cx="84469" cy="34641"/>
              </a:xfrm>
              <a:custGeom>
                <a:avLst/>
                <a:gdLst>
                  <a:gd name="connsiteX0" fmla="*/ -19 w 84469"/>
                  <a:gd name="connsiteY0" fmla="*/ 31985 h 34641"/>
                  <a:gd name="connsiteX1" fmla="*/ 7246 w 84469"/>
                  <a:gd name="connsiteY1" fmla="*/ 17753 h 34641"/>
                  <a:gd name="connsiteX2" fmla="*/ 56111 w 84469"/>
                  <a:gd name="connsiteY2" fmla="*/ 1233 h 34641"/>
                  <a:gd name="connsiteX3" fmla="*/ 82484 w 84469"/>
                  <a:gd name="connsiteY3" fmla="*/ 7204 h 34641"/>
                  <a:gd name="connsiteX4" fmla="*/ 68750 w 84469"/>
                  <a:gd name="connsiteY4" fmla="*/ 14966 h 34641"/>
                  <a:gd name="connsiteX5" fmla="*/ 17198 w 84469"/>
                  <a:gd name="connsiteY5" fmla="*/ 29497 h 34641"/>
                  <a:gd name="connsiteX6" fmla="*/ -19 w 84469"/>
                  <a:gd name="connsiteY6" fmla="*/ 31985 h 3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469" h="34641">
                    <a:moveTo>
                      <a:pt x="-19" y="31985"/>
                    </a:moveTo>
                    <a:cubicBezTo>
                      <a:pt x="-4000" y="26909"/>
                      <a:pt x="-2109" y="23127"/>
                      <a:pt x="7246" y="17753"/>
                    </a:cubicBezTo>
                    <a:cubicBezTo>
                      <a:pt x="21478" y="9592"/>
                      <a:pt x="38297" y="3920"/>
                      <a:pt x="56111" y="1233"/>
                    </a:cubicBezTo>
                    <a:cubicBezTo>
                      <a:pt x="76314" y="-1753"/>
                      <a:pt x="82484" y="-360"/>
                      <a:pt x="82484" y="7204"/>
                    </a:cubicBezTo>
                    <a:cubicBezTo>
                      <a:pt x="82484" y="12876"/>
                      <a:pt x="79996" y="14270"/>
                      <a:pt x="68750" y="14966"/>
                    </a:cubicBezTo>
                    <a:cubicBezTo>
                      <a:pt x="50339" y="16061"/>
                      <a:pt x="33420" y="20838"/>
                      <a:pt x="17198" y="29497"/>
                    </a:cubicBezTo>
                    <a:cubicBezTo>
                      <a:pt x="6450" y="35269"/>
                      <a:pt x="2967" y="35766"/>
                      <a:pt x="-19" y="31985"/>
                    </a:cubicBezTo>
                    <a:close/>
                  </a:path>
                </a:pathLst>
              </a:custGeom>
              <a:grpFill/>
              <a:ln w="99" cap="flat">
                <a:noFill/>
                <a:prstDash val="solid"/>
                <a:miter/>
              </a:ln>
            </p:spPr>
            <p:txBody>
              <a:bodyPr rtlCol="0" anchor="ctr"/>
              <a:lstStyle/>
              <a:p>
                <a:endParaRPr lang="ru-RU"/>
              </a:p>
            </p:txBody>
          </p:sp>
          <p:sp>
            <p:nvSpPr>
              <p:cNvPr id="6151" name="Полилиния: фигура 6150">
                <a:extLst>
                  <a:ext uri="{FF2B5EF4-FFF2-40B4-BE49-F238E27FC236}">
                    <a16:creationId xmlns:a16="http://schemas.microsoft.com/office/drawing/2014/main" id="{34FAA35D-23E8-C420-DB58-3AD4ED9F30CB}"/>
                  </a:ext>
                </a:extLst>
              </p:cNvPr>
              <p:cNvSpPr/>
              <p:nvPr/>
            </p:nvSpPr>
            <p:spPr>
              <a:xfrm flipV="1">
                <a:off x="3684032" y="3811098"/>
                <a:ext cx="240841" cy="73221"/>
              </a:xfrm>
              <a:custGeom>
                <a:avLst/>
                <a:gdLst>
                  <a:gd name="connsiteX0" fmla="*/ 2155 w 240841"/>
                  <a:gd name="connsiteY0" fmla="*/ 72606 h 73221"/>
                  <a:gd name="connsiteX1" fmla="*/ -2124 w 240841"/>
                  <a:gd name="connsiteY1" fmla="*/ 65142 h 73221"/>
                  <a:gd name="connsiteX2" fmla="*/ 16287 w 240841"/>
                  <a:gd name="connsiteY2" fmla="*/ 44939 h 73221"/>
                  <a:gd name="connsiteX3" fmla="*/ 221599 w 240841"/>
                  <a:gd name="connsiteY3" fmla="*/ 19462 h 73221"/>
                  <a:gd name="connsiteX4" fmla="*/ 238717 w 240841"/>
                  <a:gd name="connsiteY4" fmla="*/ 33296 h 73221"/>
                  <a:gd name="connsiteX5" fmla="*/ 231651 w 240841"/>
                  <a:gd name="connsiteY5" fmla="*/ 40760 h 73221"/>
                  <a:gd name="connsiteX6" fmla="*/ 219609 w 240841"/>
                  <a:gd name="connsiteY6" fmla="*/ 35385 h 73221"/>
                  <a:gd name="connsiteX7" fmla="*/ 63759 w 240841"/>
                  <a:gd name="connsiteY7" fmla="*/ 31902 h 73221"/>
                  <a:gd name="connsiteX8" fmla="*/ 14496 w 240841"/>
                  <a:gd name="connsiteY8" fmla="*/ 66536 h 73221"/>
                  <a:gd name="connsiteX9" fmla="*/ 2155 w 240841"/>
                  <a:gd name="connsiteY9" fmla="*/ 72606 h 7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0841" h="73221">
                    <a:moveTo>
                      <a:pt x="2155" y="72606"/>
                    </a:moveTo>
                    <a:cubicBezTo>
                      <a:pt x="-432" y="71512"/>
                      <a:pt x="-2124" y="68626"/>
                      <a:pt x="-2124" y="65142"/>
                    </a:cubicBezTo>
                    <a:cubicBezTo>
                      <a:pt x="-2124" y="61958"/>
                      <a:pt x="3947" y="55290"/>
                      <a:pt x="16287" y="44939"/>
                    </a:cubicBezTo>
                    <a:cubicBezTo>
                      <a:pt x="74308" y="-3826"/>
                      <a:pt x="153726" y="-13579"/>
                      <a:pt x="221599" y="19462"/>
                    </a:cubicBezTo>
                    <a:cubicBezTo>
                      <a:pt x="235632" y="26329"/>
                      <a:pt x="238717" y="28917"/>
                      <a:pt x="238717" y="33296"/>
                    </a:cubicBezTo>
                    <a:cubicBezTo>
                      <a:pt x="238717" y="36878"/>
                      <a:pt x="235035" y="40760"/>
                      <a:pt x="231651" y="40760"/>
                    </a:cubicBezTo>
                    <a:cubicBezTo>
                      <a:pt x="230656" y="40760"/>
                      <a:pt x="225282" y="38272"/>
                      <a:pt x="219609" y="35385"/>
                    </a:cubicBezTo>
                    <a:cubicBezTo>
                      <a:pt x="170645" y="9510"/>
                      <a:pt x="114316" y="8216"/>
                      <a:pt x="63759" y="31902"/>
                    </a:cubicBezTo>
                    <a:cubicBezTo>
                      <a:pt x="46741" y="39864"/>
                      <a:pt x="32211" y="50015"/>
                      <a:pt x="14496" y="66536"/>
                    </a:cubicBezTo>
                    <a:cubicBezTo>
                      <a:pt x="6733" y="73801"/>
                      <a:pt x="5937" y="74099"/>
                      <a:pt x="2155" y="72606"/>
                    </a:cubicBezTo>
                    <a:close/>
                  </a:path>
                </a:pathLst>
              </a:custGeom>
              <a:grpFill/>
              <a:ln w="99" cap="flat">
                <a:noFill/>
                <a:prstDash val="solid"/>
                <a:miter/>
              </a:ln>
            </p:spPr>
            <p:txBody>
              <a:bodyPr rtlCol="0" anchor="ctr"/>
              <a:lstStyle/>
              <a:p>
                <a:endParaRPr lang="ru-RU"/>
              </a:p>
            </p:txBody>
          </p:sp>
        </p:grpSp>
        <p:sp>
          <p:nvSpPr>
            <p:cNvPr id="6179" name="TextBox 6178">
              <a:extLst>
                <a:ext uri="{FF2B5EF4-FFF2-40B4-BE49-F238E27FC236}">
                  <a16:creationId xmlns:a16="http://schemas.microsoft.com/office/drawing/2014/main" id="{0EABA1A9-2504-52C5-9426-E361EC3F91E1}"/>
                </a:ext>
              </a:extLst>
            </p:cNvPr>
            <p:cNvSpPr txBox="1"/>
            <p:nvPr/>
          </p:nvSpPr>
          <p:spPr>
            <a:xfrm>
              <a:off x="6918942" y="4517918"/>
              <a:ext cx="5889895" cy="387798"/>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Признак предмета, либо сфера его применения,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которую символически изображает иконка</a:t>
              </a:r>
            </a:p>
          </p:txBody>
        </p:sp>
      </p:grpSp>
      <p:grpSp>
        <p:nvGrpSpPr>
          <p:cNvPr id="25" name="Группа 24">
            <a:extLst>
              <a:ext uri="{FF2B5EF4-FFF2-40B4-BE49-F238E27FC236}">
                <a16:creationId xmlns:a16="http://schemas.microsoft.com/office/drawing/2014/main" id="{12FC5E14-36F3-0FD5-35AB-DBF79BE8F5C2}"/>
              </a:ext>
            </a:extLst>
          </p:cNvPr>
          <p:cNvGrpSpPr/>
          <p:nvPr/>
        </p:nvGrpSpPr>
        <p:grpSpPr>
          <a:xfrm>
            <a:off x="6096176" y="5835280"/>
            <a:ext cx="6712661" cy="580126"/>
            <a:chOff x="6096176" y="5306616"/>
            <a:chExt cx="6712661" cy="580126"/>
          </a:xfrm>
        </p:grpSpPr>
        <p:grpSp>
          <p:nvGrpSpPr>
            <p:cNvPr id="5" name="Рисунок 114">
              <a:extLst>
                <a:ext uri="{FF2B5EF4-FFF2-40B4-BE49-F238E27FC236}">
                  <a16:creationId xmlns:a16="http://schemas.microsoft.com/office/drawing/2014/main" id="{98479D2A-A11A-680A-6B82-91D8B68549B3}"/>
                </a:ext>
              </a:extLst>
            </p:cNvPr>
            <p:cNvGrpSpPr/>
            <p:nvPr/>
          </p:nvGrpSpPr>
          <p:grpSpPr>
            <a:xfrm>
              <a:off x="6096176" y="5306616"/>
              <a:ext cx="580320" cy="580126"/>
              <a:chOff x="1108031" y="2183567"/>
              <a:chExt cx="509225" cy="509054"/>
            </a:xfrm>
            <a:gradFill>
              <a:gsLst>
                <a:gs pos="0">
                  <a:srgbClr val="00B8FF"/>
                </a:gs>
                <a:gs pos="100000">
                  <a:srgbClr val="54FF9F"/>
                </a:gs>
              </a:gsLst>
              <a:lin ang="0" scaled="1"/>
            </a:gradFill>
          </p:grpSpPr>
          <p:sp>
            <p:nvSpPr>
              <p:cNvPr id="6" name="Полилиния: фигура 5">
                <a:extLst>
                  <a:ext uri="{FF2B5EF4-FFF2-40B4-BE49-F238E27FC236}">
                    <a16:creationId xmlns:a16="http://schemas.microsoft.com/office/drawing/2014/main" id="{5AA21C3F-AFE4-E8A9-6EE6-938409674813}"/>
                  </a:ext>
                </a:extLst>
              </p:cNvPr>
              <p:cNvSpPr/>
              <p:nvPr/>
            </p:nvSpPr>
            <p:spPr>
              <a:xfrm flipV="1">
                <a:off x="1218146" y="2183567"/>
                <a:ext cx="399110" cy="404552"/>
              </a:xfrm>
              <a:custGeom>
                <a:avLst/>
                <a:gdLst>
                  <a:gd name="connsiteX0" fmla="*/ 64754 w 399110"/>
                  <a:gd name="connsiteY0" fmla="*/ 401035 h 404552"/>
                  <a:gd name="connsiteX1" fmla="*/ 53309 w 399110"/>
                  <a:gd name="connsiteY1" fmla="*/ 398050 h 404552"/>
                  <a:gd name="connsiteX2" fmla="*/ 8325 w 399110"/>
                  <a:gd name="connsiteY2" fmla="*/ 354260 h 404552"/>
                  <a:gd name="connsiteX3" fmla="*/ 4842 w 399110"/>
                  <a:gd name="connsiteY3" fmla="*/ 346299 h 404552"/>
                  <a:gd name="connsiteX4" fmla="*/ -2423 w 399110"/>
                  <a:gd name="connsiteY4" fmla="*/ 341323 h 404552"/>
                  <a:gd name="connsiteX5" fmla="*/ 1558 w 399110"/>
                  <a:gd name="connsiteY5" fmla="*/ 331968 h 404552"/>
                  <a:gd name="connsiteX6" fmla="*/ 21263 w 399110"/>
                  <a:gd name="connsiteY6" fmla="*/ 341323 h 404552"/>
                  <a:gd name="connsiteX7" fmla="*/ 38878 w 399110"/>
                  <a:gd name="connsiteY7" fmla="*/ 373468 h 404552"/>
                  <a:gd name="connsiteX8" fmla="*/ 64555 w 399110"/>
                  <a:gd name="connsiteY8" fmla="*/ 385610 h 404552"/>
                  <a:gd name="connsiteX9" fmla="*/ 127552 w 399110"/>
                  <a:gd name="connsiteY9" fmla="*/ 361326 h 404552"/>
                  <a:gd name="connsiteX10" fmla="*/ 141684 w 399110"/>
                  <a:gd name="connsiteY10" fmla="*/ 351772 h 404552"/>
                  <a:gd name="connsiteX11" fmla="*/ 155816 w 399110"/>
                  <a:gd name="connsiteY11" fmla="*/ 361326 h 404552"/>
                  <a:gd name="connsiteX12" fmla="*/ 192141 w 399110"/>
                  <a:gd name="connsiteY12" fmla="*/ 385510 h 404552"/>
                  <a:gd name="connsiteX13" fmla="*/ 233840 w 399110"/>
                  <a:gd name="connsiteY13" fmla="*/ 380136 h 404552"/>
                  <a:gd name="connsiteX14" fmla="*/ 262104 w 399110"/>
                  <a:gd name="connsiteY14" fmla="*/ 339432 h 404552"/>
                  <a:gd name="connsiteX15" fmla="*/ 255635 w 399110"/>
                  <a:gd name="connsiteY15" fmla="*/ 317040 h 404552"/>
                  <a:gd name="connsiteX16" fmla="*/ 254939 w 399110"/>
                  <a:gd name="connsiteY16" fmla="*/ 305495 h 404552"/>
                  <a:gd name="connsiteX17" fmla="*/ 259915 w 399110"/>
                  <a:gd name="connsiteY17" fmla="*/ 302509 h 404552"/>
                  <a:gd name="connsiteX18" fmla="*/ 275042 w 399110"/>
                  <a:gd name="connsiteY18" fmla="*/ 324703 h 404552"/>
                  <a:gd name="connsiteX19" fmla="*/ 279719 w 399110"/>
                  <a:gd name="connsiteY19" fmla="*/ 331172 h 404552"/>
                  <a:gd name="connsiteX20" fmla="*/ 303604 w 399110"/>
                  <a:gd name="connsiteY20" fmla="*/ 325300 h 404552"/>
                  <a:gd name="connsiteX21" fmla="*/ 322513 w 399110"/>
                  <a:gd name="connsiteY21" fmla="*/ 306988 h 404552"/>
                  <a:gd name="connsiteX22" fmla="*/ 322215 w 399110"/>
                  <a:gd name="connsiteY22" fmla="*/ 274644 h 404552"/>
                  <a:gd name="connsiteX23" fmla="*/ 331371 w 399110"/>
                  <a:gd name="connsiteY23" fmla="*/ 258919 h 404552"/>
                  <a:gd name="connsiteX24" fmla="*/ 362322 w 399110"/>
                  <a:gd name="connsiteY24" fmla="*/ 243493 h 404552"/>
                  <a:gd name="connsiteX25" fmla="*/ 371776 w 399110"/>
                  <a:gd name="connsiteY25" fmla="*/ 213438 h 404552"/>
                  <a:gd name="connsiteX26" fmla="*/ 345503 w 399110"/>
                  <a:gd name="connsiteY26" fmla="*/ 184477 h 404552"/>
                  <a:gd name="connsiteX27" fmla="*/ 337342 w 399110"/>
                  <a:gd name="connsiteY27" fmla="*/ 181094 h 404552"/>
                  <a:gd name="connsiteX28" fmla="*/ 337342 w 399110"/>
                  <a:gd name="connsiteY28" fmla="*/ 171042 h 404552"/>
                  <a:gd name="connsiteX29" fmla="*/ 358839 w 399110"/>
                  <a:gd name="connsiteY29" fmla="*/ 173431 h 404552"/>
                  <a:gd name="connsiteX30" fmla="*/ 365606 w 399110"/>
                  <a:gd name="connsiteY30" fmla="*/ 176914 h 404552"/>
                  <a:gd name="connsiteX31" fmla="*/ 369189 w 399110"/>
                  <a:gd name="connsiteY31" fmla="*/ 172833 h 404552"/>
                  <a:gd name="connsiteX32" fmla="*/ 376056 w 399110"/>
                  <a:gd name="connsiteY32" fmla="*/ 161687 h 404552"/>
                  <a:gd name="connsiteX33" fmla="*/ 365307 w 399110"/>
                  <a:gd name="connsiteY33" fmla="*/ 103069 h 404552"/>
                  <a:gd name="connsiteX34" fmla="*/ 339233 w 399110"/>
                  <a:gd name="connsiteY34" fmla="*/ 87046 h 404552"/>
                  <a:gd name="connsiteX35" fmla="*/ 332067 w 399110"/>
                  <a:gd name="connsiteY35" fmla="*/ 69232 h 404552"/>
                  <a:gd name="connsiteX36" fmla="*/ 344707 w 399110"/>
                  <a:gd name="connsiteY36" fmla="*/ 35693 h 404552"/>
                  <a:gd name="connsiteX37" fmla="*/ 339034 w 399110"/>
                  <a:gd name="connsiteY37" fmla="*/ 12605 h 404552"/>
                  <a:gd name="connsiteX38" fmla="*/ 339830 w 399110"/>
                  <a:gd name="connsiteY38" fmla="*/ -1926 h 404552"/>
                  <a:gd name="connsiteX39" fmla="*/ 356351 w 399110"/>
                  <a:gd name="connsiteY39" fmla="*/ 15391 h 404552"/>
                  <a:gd name="connsiteX40" fmla="*/ 359137 w 399110"/>
                  <a:gd name="connsiteY40" fmla="*/ 35793 h 404552"/>
                  <a:gd name="connsiteX41" fmla="*/ 356351 w 399110"/>
                  <a:gd name="connsiteY41" fmla="*/ 56195 h 404552"/>
                  <a:gd name="connsiteX42" fmla="*/ 350578 w 399110"/>
                  <a:gd name="connsiteY42" fmla="*/ 69033 h 404552"/>
                  <a:gd name="connsiteX43" fmla="*/ 347891 w 399110"/>
                  <a:gd name="connsiteY43" fmla="*/ 74009 h 404552"/>
                  <a:gd name="connsiteX44" fmla="*/ 375658 w 399110"/>
                  <a:gd name="connsiteY44" fmla="*/ 92420 h 404552"/>
                  <a:gd name="connsiteX45" fmla="*/ 389192 w 399110"/>
                  <a:gd name="connsiteY45" fmla="*/ 110434 h 404552"/>
                  <a:gd name="connsiteX46" fmla="*/ 396159 w 399110"/>
                  <a:gd name="connsiteY46" fmla="*/ 143873 h 404552"/>
                  <a:gd name="connsiteX47" fmla="*/ 379638 w 399110"/>
                  <a:gd name="connsiteY47" fmla="*/ 183383 h 404552"/>
                  <a:gd name="connsiteX48" fmla="*/ 377947 w 399110"/>
                  <a:gd name="connsiteY48" fmla="*/ 189852 h 404552"/>
                  <a:gd name="connsiteX49" fmla="*/ 377051 w 399110"/>
                  <a:gd name="connsiteY49" fmla="*/ 249266 h 404552"/>
                  <a:gd name="connsiteX50" fmla="*/ 343612 w 399110"/>
                  <a:gd name="connsiteY50" fmla="*/ 271757 h 404552"/>
                  <a:gd name="connsiteX51" fmla="*/ 339133 w 399110"/>
                  <a:gd name="connsiteY51" fmla="*/ 275639 h 404552"/>
                  <a:gd name="connsiteX52" fmla="*/ 338636 w 399110"/>
                  <a:gd name="connsiteY52" fmla="*/ 306888 h 404552"/>
                  <a:gd name="connsiteX53" fmla="*/ 284596 w 399110"/>
                  <a:gd name="connsiteY53" fmla="*/ 345901 h 404552"/>
                  <a:gd name="connsiteX54" fmla="*/ 277032 w 399110"/>
                  <a:gd name="connsiteY54" fmla="*/ 346597 h 404552"/>
                  <a:gd name="connsiteX55" fmla="*/ 275937 w 399110"/>
                  <a:gd name="connsiteY55" fmla="*/ 350678 h 404552"/>
                  <a:gd name="connsiteX56" fmla="*/ 271360 w 399110"/>
                  <a:gd name="connsiteY56" fmla="*/ 363715 h 404552"/>
                  <a:gd name="connsiteX57" fmla="*/ 225281 w 399110"/>
                  <a:gd name="connsiteY57" fmla="*/ 399642 h 404552"/>
                  <a:gd name="connsiteX58" fmla="*/ 185075 w 399110"/>
                  <a:gd name="connsiteY58" fmla="*/ 399244 h 404552"/>
                  <a:gd name="connsiteX59" fmla="*/ 153029 w 399110"/>
                  <a:gd name="connsiteY59" fmla="*/ 380634 h 404552"/>
                  <a:gd name="connsiteX60" fmla="*/ 143375 w 399110"/>
                  <a:gd name="connsiteY60" fmla="*/ 370184 h 404552"/>
                  <a:gd name="connsiteX61" fmla="*/ 141684 w 399110"/>
                  <a:gd name="connsiteY61" fmla="*/ 367696 h 404552"/>
                  <a:gd name="connsiteX62" fmla="*/ 139992 w 399110"/>
                  <a:gd name="connsiteY62" fmla="*/ 370184 h 404552"/>
                  <a:gd name="connsiteX63" fmla="*/ 130338 w 399110"/>
                  <a:gd name="connsiteY63" fmla="*/ 380634 h 404552"/>
                  <a:gd name="connsiteX64" fmla="*/ 98889 w 399110"/>
                  <a:gd name="connsiteY64" fmla="*/ 399045 h 404552"/>
                  <a:gd name="connsiteX65" fmla="*/ 64754 w 399110"/>
                  <a:gd name="connsiteY65" fmla="*/ 401035 h 40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399110" h="404552">
                    <a:moveTo>
                      <a:pt x="64754" y="401035"/>
                    </a:moveTo>
                    <a:cubicBezTo>
                      <a:pt x="62166" y="400637"/>
                      <a:pt x="56991" y="399244"/>
                      <a:pt x="53309" y="398050"/>
                    </a:cubicBezTo>
                    <a:cubicBezTo>
                      <a:pt x="31613" y="391083"/>
                      <a:pt x="13301" y="373169"/>
                      <a:pt x="8325" y="354260"/>
                    </a:cubicBezTo>
                    <a:cubicBezTo>
                      <a:pt x="6434" y="346697"/>
                      <a:pt x="6235" y="346299"/>
                      <a:pt x="4842" y="346299"/>
                    </a:cubicBezTo>
                    <a:cubicBezTo>
                      <a:pt x="1956" y="346299"/>
                      <a:pt x="-1527" y="343910"/>
                      <a:pt x="-2423" y="341323"/>
                    </a:cubicBezTo>
                    <a:cubicBezTo>
                      <a:pt x="-3717" y="337740"/>
                      <a:pt x="-1527" y="332565"/>
                      <a:pt x="1558" y="331968"/>
                    </a:cubicBezTo>
                    <a:cubicBezTo>
                      <a:pt x="16187" y="328982"/>
                      <a:pt x="21263" y="331371"/>
                      <a:pt x="21263" y="341323"/>
                    </a:cubicBezTo>
                    <a:cubicBezTo>
                      <a:pt x="21263" y="351374"/>
                      <a:pt x="28827" y="365108"/>
                      <a:pt x="38878" y="373468"/>
                    </a:cubicBezTo>
                    <a:cubicBezTo>
                      <a:pt x="45148" y="378643"/>
                      <a:pt x="55896" y="383719"/>
                      <a:pt x="64555" y="385610"/>
                    </a:cubicBezTo>
                    <a:cubicBezTo>
                      <a:pt x="88937" y="390785"/>
                      <a:pt x="114514" y="380932"/>
                      <a:pt x="127552" y="361326"/>
                    </a:cubicBezTo>
                    <a:cubicBezTo>
                      <a:pt x="132627" y="353862"/>
                      <a:pt x="135712" y="351772"/>
                      <a:pt x="141684" y="351772"/>
                    </a:cubicBezTo>
                    <a:cubicBezTo>
                      <a:pt x="147655" y="351772"/>
                      <a:pt x="150740" y="353862"/>
                      <a:pt x="155816" y="361326"/>
                    </a:cubicBezTo>
                    <a:cubicBezTo>
                      <a:pt x="163777" y="373369"/>
                      <a:pt x="177014" y="382126"/>
                      <a:pt x="192141" y="385510"/>
                    </a:cubicBezTo>
                    <a:cubicBezTo>
                      <a:pt x="206372" y="388695"/>
                      <a:pt x="220405" y="386903"/>
                      <a:pt x="233840" y="380136"/>
                    </a:cubicBezTo>
                    <a:cubicBezTo>
                      <a:pt x="251057" y="371478"/>
                      <a:pt x="262104" y="355554"/>
                      <a:pt x="262104" y="339432"/>
                    </a:cubicBezTo>
                    <a:cubicBezTo>
                      <a:pt x="262104" y="332465"/>
                      <a:pt x="259118" y="322215"/>
                      <a:pt x="255635" y="317040"/>
                    </a:cubicBezTo>
                    <a:cubicBezTo>
                      <a:pt x="251654" y="311168"/>
                      <a:pt x="251455" y="308978"/>
                      <a:pt x="254939" y="305495"/>
                    </a:cubicBezTo>
                    <a:cubicBezTo>
                      <a:pt x="256630" y="303903"/>
                      <a:pt x="258820" y="302509"/>
                      <a:pt x="259915" y="302509"/>
                    </a:cubicBezTo>
                    <a:cubicBezTo>
                      <a:pt x="264990" y="302509"/>
                      <a:pt x="271658" y="312462"/>
                      <a:pt x="275042" y="324703"/>
                    </a:cubicBezTo>
                    <a:cubicBezTo>
                      <a:pt x="276634" y="330375"/>
                      <a:pt x="276933" y="330873"/>
                      <a:pt x="279719" y="331172"/>
                    </a:cubicBezTo>
                    <a:cubicBezTo>
                      <a:pt x="284596" y="331669"/>
                      <a:pt x="297036" y="328584"/>
                      <a:pt x="303604" y="325300"/>
                    </a:cubicBezTo>
                    <a:cubicBezTo>
                      <a:pt x="310471" y="321817"/>
                      <a:pt x="319428" y="313158"/>
                      <a:pt x="322513" y="306988"/>
                    </a:cubicBezTo>
                    <a:cubicBezTo>
                      <a:pt x="327887" y="296339"/>
                      <a:pt x="327788" y="286188"/>
                      <a:pt x="322215" y="274644"/>
                    </a:cubicBezTo>
                    <a:cubicBezTo>
                      <a:pt x="316940" y="263497"/>
                      <a:pt x="318632" y="260512"/>
                      <a:pt x="331371" y="258919"/>
                    </a:cubicBezTo>
                    <a:cubicBezTo>
                      <a:pt x="344806" y="257128"/>
                      <a:pt x="354062" y="252550"/>
                      <a:pt x="362322" y="243493"/>
                    </a:cubicBezTo>
                    <a:cubicBezTo>
                      <a:pt x="370383" y="234736"/>
                      <a:pt x="373866" y="223788"/>
                      <a:pt x="371776" y="213438"/>
                    </a:cubicBezTo>
                    <a:cubicBezTo>
                      <a:pt x="368791" y="198510"/>
                      <a:pt x="359137" y="187861"/>
                      <a:pt x="345503" y="184477"/>
                    </a:cubicBezTo>
                    <a:cubicBezTo>
                      <a:pt x="342019" y="183582"/>
                      <a:pt x="338337" y="182089"/>
                      <a:pt x="337342" y="181094"/>
                    </a:cubicBezTo>
                    <a:cubicBezTo>
                      <a:pt x="334854" y="178705"/>
                      <a:pt x="334854" y="173729"/>
                      <a:pt x="337342" y="171042"/>
                    </a:cubicBezTo>
                    <a:cubicBezTo>
                      <a:pt x="340228" y="167758"/>
                      <a:pt x="349882" y="168853"/>
                      <a:pt x="358839" y="173431"/>
                    </a:cubicBezTo>
                    <a:lnTo>
                      <a:pt x="365606" y="176914"/>
                    </a:lnTo>
                    <a:lnTo>
                      <a:pt x="369189" y="172833"/>
                    </a:lnTo>
                    <a:cubicBezTo>
                      <a:pt x="371080" y="170545"/>
                      <a:pt x="374264" y="165469"/>
                      <a:pt x="376056" y="161687"/>
                    </a:cubicBezTo>
                    <a:cubicBezTo>
                      <a:pt x="385908" y="141385"/>
                      <a:pt x="381828" y="119490"/>
                      <a:pt x="365307" y="103069"/>
                    </a:cubicBezTo>
                    <a:cubicBezTo>
                      <a:pt x="357047" y="94809"/>
                      <a:pt x="350479" y="90729"/>
                      <a:pt x="339233" y="87046"/>
                    </a:cubicBezTo>
                    <a:cubicBezTo>
                      <a:pt x="325798" y="82568"/>
                      <a:pt x="324305" y="78886"/>
                      <a:pt x="332067" y="69232"/>
                    </a:cubicBezTo>
                    <a:cubicBezTo>
                      <a:pt x="340527" y="58981"/>
                      <a:pt x="344707" y="47636"/>
                      <a:pt x="344707" y="35693"/>
                    </a:cubicBezTo>
                    <a:cubicBezTo>
                      <a:pt x="344607" y="27234"/>
                      <a:pt x="343313" y="21860"/>
                      <a:pt x="339034" y="12605"/>
                    </a:cubicBezTo>
                    <a:cubicBezTo>
                      <a:pt x="334953" y="3946"/>
                      <a:pt x="335153" y="762"/>
                      <a:pt x="339830" y="-1926"/>
                    </a:cubicBezTo>
                    <a:cubicBezTo>
                      <a:pt x="345901" y="-5309"/>
                      <a:pt x="351175" y="264"/>
                      <a:pt x="356351" y="15391"/>
                    </a:cubicBezTo>
                    <a:cubicBezTo>
                      <a:pt x="358839" y="22457"/>
                      <a:pt x="359137" y="24746"/>
                      <a:pt x="359137" y="35793"/>
                    </a:cubicBezTo>
                    <a:cubicBezTo>
                      <a:pt x="359137" y="46840"/>
                      <a:pt x="358739" y="49129"/>
                      <a:pt x="356351" y="56195"/>
                    </a:cubicBezTo>
                    <a:cubicBezTo>
                      <a:pt x="354758" y="60574"/>
                      <a:pt x="352171" y="66346"/>
                      <a:pt x="350578" y="69033"/>
                    </a:cubicBezTo>
                    <a:cubicBezTo>
                      <a:pt x="348886" y="71621"/>
                      <a:pt x="347692" y="73910"/>
                      <a:pt x="347891" y="74009"/>
                    </a:cubicBezTo>
                    <a:cubicBezTo>
                      <a:pt x="362322" y="80577"/>
                      <a:pt x="366601" y="83364"/>
                      <a:pt x="375658" y="92420"/>
                    </a:cubicBezTo>
                    <a:cubicBezTo>
                      <a:pt x="383420" y="100283"/>
                      <a:pt x="385809" y="103467"/>
                      <a:pt x="389192" y="110434"/>
                    </a:cubicBezTo>
                    <a:cubicBezTo>
                      <a:pt x="394567" y="121381"/>
                      <a:pt x="396955" y="132826"/>
                      <a:pt x="396159" y="143873"/>
                    </a:cubicBezTo>
                    <a:cubicBezTo>
                      <a:pt x="395164" y="157806"/>
                      <a:pt x="388595" y="173431"/>
                      <a:pt x="379638" y="183383"/>
                    </a:cubicBezTo>
                    <a:cubicBezTo>
                      <a:pt x="376255" y="187165"/>
                      <a:pt x="376155" y="187264"/>
                      <a:pt x="377947" y="189852"/>
                    </a:cubicBezTo>
                    <a:cubicBezTo>
                      <a:pt x="390486" y="209159"/>
                      <a:pt x="390188" y="231650"/>
                      <a:pt x="377051" y="249266"/>
                    </a:cubicBezTo>
                    <a:cubicBezTo>
                      <a:pt x="369189" y="259815"/>
                      <a:pt x="356151" y="268573"/>
                      <a:pt x="343612" y="271757"/>
                    </a:cubicBezTo>
                    <a:cubicBezTo>
                      <a:pt x="338934" y="272952"/>
                      <a:pt x="338636" y="273250"/>
                      <a:pt x="339133" y="275639"/>
                    </a:cubicBezTo>
                    <a:cubicBezTo>
                      <a:pt x="342318" y="289671"/>
                      <a:pt x="342219" y="296240"/>
                      <a:pt x="338636" y="306888"/>
                    </a:cubicBezTo>
                    <a:cubicBezTo>
                      <a:pt x="331470" y="327987"/>
                      <a:pt x="309874" y="343612"/>
                      <a:pt x="284596" y="345901"/>
                    </a:cubicBezTo>
                    <a:lnTo>
                      <a:pt x="277032" y="346597"/>
                    </a:lnTo>
                    <a:lnTo>
                      <a:pt x="275937" y="350678"/>
                    </a:lnTo>
                    <a:cubicBezTo>
                      <a:pt x="274146" y="357843"/>
                      <a:pt x="273848" y="358639"/>
                      <a:pt x="271360" y="363715"/>
                    </a:cubicBezTo>
                    <a:cubicBezTo>
                      <a:pt x="263099" y="380335"/>
                      <a:pt x="245783" y="393870"/>
                      <a:pt x="225281" y="399642"/>
                    </a:cubicBezTo>
                    <a:cubicBezTo>
                      <a:pt x="215429" y="402429"/>
                      <a:pt x="195524" y="402230"/>
                      <a:pt x="185075" y="399244"/>
                    </a:cubicBezTo>
                    <a:cubicBezTo>
                      <a:pt x="172037" y="395462"/>
                      <a:pt x="162185" y="389789"/>
                      <a:pt x="153029" y="380634"/>
                    </a:cubicBezTo>
                    <a:cubicBezTo>
                      <a:pt x="148650" y="376255"/>
                      <a:pt x="144271" y="371577"/>
                      <a:pt x="143375" y="370184"/>
                    </a:cubicBezTo>
                    <a:lnTo>
                      <a:pt x="141684" y="367696"/>
                    </a:lnTo>
                    <a:lnTo>
                      <a:pt x="139992" y="370184"/>
                    </a:lnTo>
                    <a:cubicBezTo>
                      <a:pt x="139096" y="371577"/>
                      <a:pt x="134717" y="376255"/>
                      <a:pt x="130338" y="380634"/>
                    </a:cubicBezTo>
                    <a:cubicBezTo>
                      <a:pt x="121282" y="389690"/>
                      <a:pt x="111330" y="395462"/>
                      <a:pt x="98889" y="399045"/>
                    </a:cubicBezTo>
                    <a:cubicBezTo>
                      <a:pt x="90530" y="401433"/>
                      <a:pt x="72516" y="402429"/>
                      <a:pt x="64754" y="401035"/>
                    </a:cubicBezTo>
                    <a:close/>
                  </a:path>
                </a:pathLst>
              </a:custGeom>
              <a:grpFill/>
              <a:ln w="99" cap="flat">
                <a:noFill/>
                <a:prstDash val="solid"/>
                <a:miter/>
              </a:ln>
            </p:spPr>
            <p:txBody>
              <a:bodyPr rtlCol="0" anchor="ctr"/>
              <a:lstStyle/>
              <a:p>
                <a:endParaRPr lang="ru-RU"/>
              </a:p>
            </p:txBody>
          </p:sp>
          <p:sp>
            <p:nvSpPr>
              <p:cNvPr id="7" name="Полилиния: фигура 6">
                <a:extLst>
                  <a:ext uri="{FF2B5EF4-FFF2-40B4-BE49-F238E27FC236}">
                    <a16:creationId xmlns:a16="http://schemas.microsoft.com/office/drawing/2014/main" id="{99D1DCC1-F931-A9D8-B7F4-AF9E7854DF1E}"/>
                  </a:ext>
                </a:extLst>
              </p:cNvPr>
              <p:cNvSpPr/>
              <p:nvPr/>
            </p:nvSpPr>
            <p:spPr>
              <a:xfrm flipV="1">
                <a:off x="1108031" y="2248977"/>
                <a:ext cx="101337" cy="307976"/>
              </a:xfrm>
              <a:custGeom>
                <a:avLst/>
                <a:gdLst>
                  <a:gd name="connsiteX0" fmla="*/ 79481 w 101337"/>
                  <a:gd name="connsiteY0" fmla="*/ 304176 h 307976"/>
                  <a:gd name="connsiteX1" fmla="*/ 57089 w 101337"/>
                  <a:gd name="connsiteY1" fmla="*/ 275912 h 307976"/>
                  <a:gd name="connsiteX2" fmla="*/ 56691 w 101337"/>
                  <a:gd name="connsiteY2" fmla="*/ 244662 h 307976"/>
                  <a:gd name="connsiteX3" fmla="*/ 52312 w 101337"/>
                  <a:gd name="connsiteY3" fmla="*/ 240781 h 307976"/>
                  <a:gd name="connsiteX4" fmla="*/ 9219 w 101337"/>
                  <a:gd name="connsiteY4" fmla="*/ 181168 h 307976"/>
                  <a:gd name="connsiteX5" fmla="*/ 17977 w 101337"/>
                  <a:gd name="connsiteY5" fmla="*/ 158875 h 307976"/>
                  <a:gd name="connsiteX6" fmla="*/ 16584 w 101337"/>
                  <a:gd name="connsiteY6" fmla="*/ 152904 h 307976"/>
                  <a:gd name="connsiteX7" fmla="*/ -335 w 101337"/>
                  <a:gd name="connsiteY7" fmla="*/ 112299 h 307976"/>
                  <a:gd name="connsiteX8" fmla="*/ 39175 w 101337"/>
                  <a:gd name="connsiteY8" fmla="*/ 47411 h 307976"/>
                  <a:gd name="connsiteX9" fmla="*/ 47933 w 101337"/>
                  <a:gd name="connsiteY9" fmla="*/ 43033 h 307976"/>
                  <a:gd name="connsiteX10" fmla="*/ 45246 w 101337"/>
                  <a:gd name="connsiteY10" fmla="*/ 38056 h 307976"/>
                  <a:gd name="connsiteX11" fmla="*/ 37085 w 101337"/>
                  <a:gd name="connsiteY11" fmla="*/ 935 h 307976"/>
                  <a:gd name="connsiteX12" fmla="*/ 46241 w 101337"/>
                  <a:gd name="connsiteY12" fmla="*/ -2150 h 307976"/>
                  <a:gd name="connsiteX13" fmla="*/ 51117 w 101337"/>
                  <a:gd name="connsiteY13" fmla="*/ 7503 h 307976"/>
                  <a:gd name="connsiteX14" fmla="*/ 63757 w 101337"/>
                  <a:gd name="connsiteY14" fmla="*/ 38256 h 307976"/>
                  <a:gd name="connsiteX15" fmla="*/ 56591 w 101337"/>
                  <a:gd name="connsiteY15" fmla="*/ 56070 h 307976"/>
                  <a:gd name="connsiteX16" fmla="*/ 30218 w 101337"/>
                  <a:gd name="connsiteY16" fmla="*/ 72391 h 307976"/>
                  <a:gd name="connsiteX17" fmla="*/ 30517 w 101337"/>
                  <a:gd name="connsiteY17" fmla="*/ 145838 h 307976"/>
                  <a:gd name="connsiteX18" fmla="*/ 33204 w 101337"/>
                  <a:gd name="connsiteY18" fmla="*/ 163652 h 307976"/>
                  <a:gd name="connsiteX19" fmla="*/ 33502 w 101337"/>
                  <a:gd name="connsiteY19" fmla="*/ 212616 h 307976"/>
                  <a:gd name="connsiteX20" fmla="*/ 76296 w 101337"/>
                  <a:gd name="connsiteY20" fmla="*/ 227246 h 307976"/>
                  <a:gd name="connsiteX21" fmla="*/ 86646 w 101337"/>
                  <a:gd name="connsiteY21" fmla="*/ 222768 h 307976"/>
                  <a:gd name="connsiteX22" fmla="*/ 100878 w 101337"/>
                  <a:gd name="connsiteY22" fmla="*/ 226948 h 307976"/>
                  <a:gd name="connsiteX23" fmla="*/ 97693 w 101337"/>
                  <a:gd name="connsiteY23" fmla="*/ 233317 h 307976"/>
                  <a:gd name="connsiteX24" fmla="*/ 78983 w 101337"/>
                  <a:gd name="connsiteY24" fmla="*/ 241975 h 307976"/>
                  <a:gd name="connsiteX25" fmla="*/ 71619 w 101337"/>
                  <a:gd name="connsiteY25" fmla="*/ 247648 h 307976"/>
                  <a:gd name="connsiteX26" fmla="*/ 69529 w 101337"/>
                  <a:gd name="connsiteY26" fmla="*/ 260088 h 307976"/>
                  <a:gd name="connsiteX27" fmla="*/ 82964 w 101337"/>
                  <a:gd name="connsiteY27" fmla="*/ 287755 h 307976"/>
                  <a:gd name="connsiteX28" fmla="*/ 89931 w 101337"/>
                  <a:gd name="connsiteY28" fmla="*/ 297807 h 307976"/>
                  <a:gd name="connsiteX29" fmla="*/ 87343 w 101337"/>
                  <a:gd name="connsiteY29" fmla="*/ 303280 h 307976"/>
                  <a:gd name="connsiteX30" fmla="*/ 79481 w 101337"/>
                  <a:gd name="connsiteY30" fmla="*/ 304176 h 307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1337" h="307976">
                    <a:moveTo>
                      <a:pt x="79481" y="304176"/>
                    </a:moveTo>
                    <a:cubicBezTo>
                      <a:pt x="70624" y="299100"/>
                      <a:pt x="60273" y="286063"/>
                      <a:pt x="57089" y="275912"/>
                    </a:cubicBezTo>
                    <a:cubicBezTo>
                      <a:pt x="53605" y="264566"/>
                      <a:pt x="53506" y="258595"/>
                      <a:pt x="56691" y="244662"/>
                    </a:cubicBezTo>
                    <a:cubicBezTo>
                      <a:pt x="57188" y="242274"/>
                      <a:pt x="56890" y="241975"/>
                      <a:pt x="52312" y="240781"/>
                    </a:cubicBezTo>
                    <a:cubicBezTo>
                      <a:pt x="24346" y="233615"/>
                      <a:pt x="5139" y="207143"/>
                      <a:pt x="9219" y="181168"/>
                    </a:cubicBezTo>
                    <a:cubicBezTo>
                      <a:pt x="10314" y="174002"/>
                      <a:pt x="13698" y="165344"/>
                      <a:pt x="17977" y="158875"/>
                    </a:cubicBezTo>
                    <a:cubicBezTo>
                      <a:pt x="19669" y="156188"/>
                      <a:pt x="19669" y="156088"/>
                      <a:pt x="16584" y="152904"/>
                    </a:cubicBezTo>
                    <a:cubicBezTo>
                      <a:pt x="7328" y="143151"/>
                      <a:pt x="561" y="127028"/>
                      <a:pt x="-335" y="112299"/>
                    </a:cubicBezTo>
                    <a:cubicBezTo>
                      <a:pt x="-2027" y="85926"/>
                      <a:pt x="13598" y="60349"/>
                      <a:pt x="39175" y="47411"/>
                    </a:cubicBezTo>
                    <a:cubicBezTo>
                      <a:pt x="43852" y="45023"/>
                      <a:pt x="47734" y="43033"/>
                      <a:pt x="47933" y="43033"/>
                    </a:cubicBezTo>
                    <a:cubicBezTo>
                      <a:pt x="48132" y="42933"/>
                      <a:pt x="46938" y="40644"/>
                      <a:pt x="45246" y="38056"/>
                    </a:cubicBezTo>
                    <a:cubicBezTo>
                      <a:pt x="38777" y="27507"/>
                      <a:pt x="34199" y="6409"/>
                      <a:pt x="37085" y="935"/>
                    </a:cubicBezTo>
                    <a:cubicBezTo>
                      <a:pt x="38777" y="-2150"/>
                      <a:pt x="42857" y="-3543"/>
                      <a:pt x="46241" y="-2150"/>
                    </a:cubicBezTo>
                    <a:cubicBezTo>
                      <a:pt x="49326" y="-856"/>
                      <a:pt x="51117" y="2627"/>
                      <a:pt x="51117" y="7503"/>
                    </a:cubicBezTo>
                    <a:cubicBezTo>
                      <a:pt x="51117" y="16759"/>
                      <a:pt x="56094" y="29000"/>
                      <a:pt x="63757" y="38256"/>
                    </a:cubicBezTo>
                    <a:cubicBezTo>
                      <a:pt x="71519" y="47909"/>
                      <a:pt x="70026" y="51591"/>
                      <a:pt x="56591" y="56070"/>
                    </a:cubicBezTo>
                    <a:cubicBezTo>
                      <a:pt x="45146" y="59852"/>
                      <a:pt x="38677" y="63832"/>
                      <a:pt x="30218" y="72391"/>
                    </a:cubicBezTo>
                    <a:cubicBezTo>
                      <a:pt x="8821" y="93987"/>
                      <a:pt x="8921" y="122550"/>
                      <a:pt x="30517" y="145838"/>
                    </a:cubicBezTo>
                    <a:cubicBezTo>
                      <a:pt x="38677" y="154695"/>
                      <a:pt x="38976" y="156686"/>
                      <a:pt x="33204" y="163652"/>
                    </a:cubicBezTo>
                    <a:cubicBezTo>
                      <a:pt x="20166" y="179376"/>
                      <a:pt x="20266" y="198186"/>
                      <a:pt x="33502" y="212616"/>
                    </a:cubicBezTo>
                    <a:cubicBezTo>
                      <a:pt x="44450" y="224459"/>
                      <a:pt x="62662" y="230729"/>
                      <a:pt x="76296" y="227246"/>
                    </a:cubicBezTo>
                    <a:cubicBezTo>
                      <a:pt x="79581" y="226450"/>
                      <a:pt x="84158" y="224360"/>
                      <a:pt x="86646" y="222768"/>
                    </a:cubicBezTo>
                    <a:cubicBezTo>
                      <a:pt x="94409" y="217493"/>
                      <a:pt x="100878" y="219483"/>
                      <a:pt x="100878" y="226948"/>
                    </a:cubicBezTo>
                    <a:cubicBezTo>
                      <a:pt x="100878" y="229834"/>
                      <a:pt x="100181" y="231127"/>
                      <a:pt x="97693" y="233317"/>
                    </a:cubicBezTo>
                    <a:cubicBezTo>
                      <a:pt x="93613" y="236701"/>
                      <a:pt x="85751" y="240383"/>
                      <a:pt x="78983" y="241975"/>
                    </a:cubicBezTo>
                    <a:cubicBezTo>
                      <a:pt x="74107" y="243070"/>
                      <a:pt x="73510" y="243468"/>
                      <a:pt x="71619" y="247648"/>
                    </a:cubicBezTo>
                    <a:cubicBezTo>
                      <a:pt x="70126" y="250932"/>
                      <a:pt x="69628" y="254216"/>
                      <a:pt x="69529" y="260088"/>
                    </a:cubicBezTo>
                    <a:cubicBezTo>
                      <a:pt x="69529" y="271035"/>
                      <a:pt x="73112" y="278499"/>
                      <a:pt x="82964" y="287755"/>
                    </a:cubicBezTo>
                    <a:cubicBezTo>
                      <a:pt x="89035" y="293428"/>
                      <a:pt x="89931" y="294721"/>
                      <a:pt x="89931" y="297807"/>
                    </a:cubicBezTo>
                    <a:cubicBezTo>
                      <a:pt x="89931" y="300295"/>
                      <a:pt x="89234" y="301787"/>
                      <a:pt x="87343" y="303280"/>
                    </a:cubicBezTo>
                    <a:cubicBezTo>
                      <a:pt x="84358" y="305669"/>
                      <a:pt x="82367" y="305868"/>
                      <a:pt x="79481" y="304176"/>
                    </a:cubicBezTo>
                    <a:close/>
                  </a:path>
                </a:pathLst>
              </a:custGeom>
              <a:grpFill/>
              <a:ln w="99" cap="flat">
                <a:noFill/>
                <a:prstDash val="solid"/>
                <a:miter/>
              </a:ln>
            </p:spPr>
            <p:txBody>
              <a:bodyPr rtlCol="0" anchor="ctr"/>
              <a:lstStyle/>
              <a:p>
                <a:endParaRPr lang="ru-RU"/>
              </a:p>
            </p:txBody>
          </p:sp>
          <p:sp>
            <p:nvSpPr>
              <p:cNvPr id="8" name="Полилиния: фигура 7">
                <a:extLst>
                  <a:ext uri="{FF2B5EF4-FFF2-40B4-BE49-F238E27FC236}">
                    <a16:creationId xmlns:a16="http://schemas.microsoft.com/office/drawing/2014/main" id="{0412E4E4-4000-1AE1-6A77-54F027067F4F}"/>
                  </a:ext>
                </a:extLst>
              </p:cNvPr>
              <p:cNvSpPr/>
              <p:nvPr/>
            </p:nvSpPr>
            <p:spPr>
              <a:xfrm flipV="1">
                <a:off x="1193943" y="2266281"/>
                <a:ext cx="338272" cy="339318"/>
              </a:xfrm>
              <a:custGeom>
                <a:avLst/>
                <a:gdLst>
                  <a:gd name="connsiteX0" fmla="*/ 124880 w 338272"/>
                  <a:gd name="connsiteY0" fmla="*/ 336069 h 339318"/>
                  <a:gd name="connsiteX1" fmla="*/ 110051 w 338272"/>
                  <a:gd name="connsiteY1" fmla="*/ 307904 h 339318"/>
                  <a:gd name="connsiteX2" fmla="*/ 121397 w 338272"/>
                  <a:gd name="connsiteY2" fmla="*/ 294767 h 339318"/>
                  <a:gd name="connsiteX3" fmla="*/ 123586 w 338272"/>
                  <a:gd name="connsiteY3" fmla="*/ 283323 h 339318"/>
                  <a:gd name="connsiteX4" fmla="*/ 123586 w 338272"/>
                  <a:gd name="connsiteY4" fmla="*/ 272972 h 339318"/>
                  <a:gd name="connsiteX5" fmla="*/ 113933 w 338272"/>
                  <a:gd name="connsiteY5" fmla="*/ 272276 h 339318"/>
                  <a:gd name="connsiteX6" fmla="*/ 69646 w 338272"/>
                  <a:gd name="connsiteY6" fmla="*/ 267698 h 339318"/>
                  <a:gd name="connsiteX7" fmla="*/ 63873 w 338272"/>
                  <a:gd name="connsiteY7" fmla="*/ 250879 h 339318"/>
                  <a:gd name="connsiteX8" fmla="*/ 60888 w 338272"/>
                  <a:gd name="connsiteY8" fmla="*/ 211866 h 339318"/>
                  <a:gd name="connsiteX9" fmla="*/ 50737 w 338272"/>
                  <a:gd name="connsiteY9" fmla="*/ 210075 h 339318"/>
                  <a:gd name="connsiteX10" fmla="*/ 40486 w 338272"/>
                  <a:gd name="connsiteY10" fmla="*/ 210175 h 339318"/>
                  <a:gd name="connsiteX11" fmla="*/ 37898 w 338272"/>
                  <a:gd name="connsiteY11" fmla="*/ 214454 h 339318"/>
                  <a:gd name="connsiteX12" fmla="*/ 20184 w 338272"/>
                  <a:gd name="connsiteY12" fmla="*/ 224804 h 339318"/>
                  <a:gd name="connsiteX13" fmla="*/ 678 w 338272"/>
                  <a:gd name="connsiteY13" fmla="*/ 215151 h 339318"/>
                  <a:gd name="connsiteX14" fmla="*/ -2308 w 338272"/>
                  <a:gd name="connsiteY14" fmla="*/ 202611 h 339318"/>
                  <a:gd name="connsiteX15" fmla="*/ 678 w 338272"/>
                  <a:gd name="connsiteY15" fmla="*/ 190071 h 339318"/>
                  <a:gd name="connsiteX16" fmla="*/ 9137 w 338272"/>
                  <a:gd name="connsiteY16" fmla="*/ 182906 h 339318"/>
                  <a:gd name="connsiteX17" fmla="*/ 20383 w 338272"/>
                  <a:gd name="connsiteY17" fmla="*/ 180517 h 339318"/>
                  <a:gd name="connsiteX18" fmla="*/ 37898 w 338272"/>
                  <a:gd name="connsiteY18" fmla="*/ 190768 h 339318"/>
                  <a:gd name="connsiteX19" fmla="*/ 40486 w 338272"/>
                  <a:gd name="connsiteY19" fmla="*/ 195047 h 339318"/>
                  <a:gd name="connsiteX20" fmla="*/ 50239 w 338272"/>
                  <a:gd name="connsiteY20" fmla="*/ 195147 h 339318"/>
                  <a:gd name="connsiteX21" fmla="*/ 59893 w 338272"/>
                  <a:gd name="connsiteY21" fmla="*/ 195147 h 339318"/>
                  <a:gd name="connsiteX22" fmla="*/ 59893 w 338272"/>
                  <a:gd name="connsiteY22" fmla="*/ 167281 h 339318"/>
                  <a:gd name="connsiteX23" fmla="*/ 59893 w 338272"/>
                  <a:gd name="connsiteY23" fmla="*/ 139415 h 339318"/>
                  <a:gd name="connsiteX24" fmla="*/ 50239 w 338272"/>
                  <a:gd name="connsiteY24" fmla="*/ 139415 h 339318"/>
                  <a:gd name="connsiteX25" fmla="*/ 40486 w 338272"/>
                  <a:gd name="connsiteY25" fmla="*/ 139515 h 339318"/>
                  <a:gd name="connsiteX26" fmla="*/ 37898 w 338272"/>
                  <a:gd name="connsiteY26" fmla="*/ 143794 h 339318"/>
                  <a:gd name="connsiteX27" fmla="*/ 20184 w 338272"/>
                  <a:gd name="connsiteY27" fmla="*/ 154144 h 339318"/>
                  <a:gd name="connsiteX28" fmla="*/ 678 w 338272"/>
                  <a:gd name="connsiteY28" fmla="*/ 144491 h 339318"/>
                  <a:gd name="connsiteX29" fmla="*/ -2308 w 338272"/>
                  <a:gd name="connsiteY29" fmla="*/ 131951 h 339318"/>
                  <a:gd name="connsiteX30" fmla="*/ 678 w 338272"/>
                  <a:gd name="connsiteY30" fmla="*/ 119411 h 339318"/>
                  <a:gd name="connsiteX31" fmla="*/ 9137 w 338272"/>
                  <a:gd name="connsiteY31" fmla="*/ 112246 h 339318"/>
                  <a:gd name="connsiteX32" fmla="*/ 20383 w 338272"/>
                  <a:gd name="connsiteY32" fmla="*/ 109857 h 339318"/>
                  <a:gd name="connsiteX33" fmla="*/ 37898 w 338272"/>
                  <a:gd name="connsiteY33" fmla="*/ 120108 h 339318"/>
                  <a:gd name="connsiteX34" fmla="*/ 40486 w 338272"/>
                  <a:gd name="connsiteY34" fmla="*/ 124387 h 339318"/>
                  <a:gd name="connsiteX35" fmla="*/ 50538 w 338272"/>
                  <a:gd name="connsiteY35" fmla="*/ 124487 h 339318"/>
                  <a:gd name="connsiteX36" fmla="*/ 60589 w 338272"/>
                  <a:gd name="connsiteY36" fmla="*/ 124487 h 339318"/>
                  <a:gd name="connsiteX37" fmla="*/ 61286 w 338272"/>
                  <a:gd name="connsiteY37" fmla="*/ 114336 h 339318"/>
                  <a:gd name="connsiteX38" fmla="*/ 65963 w 338272"/>
                  <a:gd name="connsiteY38" fmla="*/ 70546 h 339318"/>
                  <a:gd name="connsiteX39" fmla="*/ 69646 w 338272"/>
                  <a:gd name="connsiteY39" fmla="*/ 66864 h 339318"/>
                  <a:gd name="connsiteX40" fmla="*/ 113435 w 338272"/>
                  <a:gd name="connsiteY40" fmla="*/ 62187 h 339318"/>
                  <a:gd name="connsiteX41" fmla="*/ 123586 w 338272"/>
                  <a:gd name="connsiteY41" fmla="*/ 61490 h 339318"/>
                  <a:gd name="connsiteX42" fmla="*/ 123586 w 338272"/>
                  <a:gd name="connsiteY42" fmla="*/ 51239 h 339318"/>
                  <a:gd name="connsiteX43" fmla="*/ 120800 w 338272"/>
                  <a:gd name="connsiteY43" fmla="*/ 39496 h 339318"/>
                  <a:gd name="connsiteX44" fmla="*/ 110051 w 338272"/>
                  <a:gd name="connsiteY44" fmla="*/ 26359 h 339318"/>
                  <a:gd name="connsiteX45" fmla="*/ 148367 w 338272"/>
                  <a:gd name="connsiteY45" fmla="*/ 5758 h 339318"/>
                  <a:gd name="connsiteX46" fmla="*/ 143291 w 338272"/>
                  <a:gd name="connsiteY46" fmla="*/ 38401 h 339318"/>
                  <a:gd name="connsiteX47" fmla="*/ 138614 w 338272"/>
                  <a:gd name="connsiteY47" fmla="*/ 41387 h 339318"/>
                  <a:gd name="connsiteX48" fmla="*/ 138614 w 338272"/>
                  <a:gd name="connsiteY48" fmla="*/ 51140 h 339318"/>
                  <a:gd name="connsiteX49" fmla="*/ 138514 w 338272"/>
                  <a:gd name="connsiteY49" fmla="*/ 60793 h 339318"/>
                  <a:gd name="connsiteX50" fmla="*/ 166380 w 338272"/>
                  <a:gd name="connsiteY50" fmla="*/ 60793 h 339318"/>
                  <a:gd name="connsiteX51" fmla="*/ 194246 w 338272"/>
                  <a:gd name="connsiteY51" fmla="*/ 60793 h 339318"/>
                  <a:gd name="connsiteX52" fmla="*/ 194246 w 338272"/>
                  <a:gd name="connsiteY52" fmla="*/ 50841 h 339318"/>
                  <a:gd name="connsiteX53" fmla="*/ 191460 w 338272"/>
                  <a:gd name="connsiteY53" fmla="*/ 39496 h 339318"/>
                  <a:gd name="connsiteX54" fmla="*/ 180711 w 338272"/>
                  <a:gd name="connsiteY54" fmla="*/ 26359 h 339318"/>
                  <a:gd name="connsiteX55" fmla="*/ 219027 w 338272"/>
                  <a:gd name="connsiteY55" fmla="*/ 5758 h 339318"/>
                  <a:gd name="connsiteX56" fmla="*/ 213951 w 338272"/>
                  <a:gd name="connsiteY56" fmla="*/ 38401 h 339318"/>
                  <a:gd name="connsiteX57" fmla="*/ 209274 w 338272"/>
                  <a:gd name="connsiteY57" fmla="*/ 41387 h 339318"/>
                  <a:gd name="connsiteX58" fmla="*/ 209274 w 338272"/>
                  <a:gd name="connsiteY58" fmla="*/ 51538 h 339318"/>
                  <a:gd name="connsiteX59" fmla="*/ 209174 w 338272"/>
                  <a:gd name="connsiteY59" fmla="*/ 61590 h 339318"/>
                  <a:gd name="connsiteX60" fmla="*/ 218927 w 338272"/>
                  <a:gd name="connsiteY60" fmla="*/ 62286 h 339318"/>
                  <a:gd name="connsiteX61" fmla="*/ 263115 w 338272"/>
                  <a:gd name="connsiteY61" fmla="*/ 66864 h 339318"/>
                  <a:gd name="connsiteX62" fmla="*/ 266797 w 338272"/>
                  <a:gd name="connsiteY62" fmla="*/ 70546 h 339318"/>
                  <a:gd name="connsiteX63" fmla="*/ 271375 w 338272"/>
                  <a:gd name="connsiteY63" fmla="*/ 114833 h 339318"/>
                  <a:gd name="connsiteX64" fmla="*/ 272072 w 338272"/>
                  <a:gd name="connsiteY64" fmla="*/ 124487 h 339318"/>
                  <a:gd name="connsiteX65" fmla="*/ 282422 w 338272"/>
                  <a:gd name="connsiteY65" fmla="*/ 124487 h 339318"/>
                  <a:gd name="connsiteX66" fmla="*/ 294165 w 338272"/>
                  <a:gd name="connsiteY66" fmla="*/ 121700 h 339318"/>
                  <a:gd name="connsiteX67" fmla="*/ 299639 w 338272"/>
                  <a:gd name="connsiteY67" fmla="*/ 115231 h 339318"/>
                  <a:gd name="connsiteX68" fmla="*/ 335964 w 338272"/>
                  <a:gd name="connsiteY68" fmla="*/ 131951 h 339318"/>
                  <a:gd name="connsiteX69" fmla="*/ 295260 w 338272"/>
                  <a:gd name="connsiteY69" fmla="*/ 143694 h 339318"/>
                  <a:gd name="connsiteX70" fmla="*/ 292473 w 338272"/>
                  <a:gd name="connsiteY70" fmla="*/ 139415 h 339318"/>
                  <a:gd name="connsiteX71" fmla="*/ 282720 w 338272"/>
                  <a:gd name="connsiteY71" fmla="*/ 139415 h 339318"/>
                  <a:gd name="connsiteX72" fmla="*/ 272868 w 338272"/>
                  <a:gd name="connsiteY72" fmla="*/ 139415 h 339318"/>
                  <a:gd name="connsiteX73" fmla="*/ 272868 w 338272"/>
                  <a:gd name="connsiteY73" fmla="*/ 167281 h 339318"/>
                  <a:gd name="connsiteX74" fmla="*/ 272868 w 338272"/>
                  <a:gd name="connsiteY74" fmla="*/ 195147 h 339318"/>
                  <a:gd name="connsiteX75" fmla="*/ 282820 w 338272"/>
                  <a:gd name="connsiteY75" fmla="*/ 195147 h 339318"/>
                  <a:gd name="connsiteX76" fmla="*/ 294165 w 338272"/>
                  <a:gd name="connsiteY76" fmla="*/ 192360 h 339318"/>
                  <a:gd name="connsiteX77" fmla="*/ 299639 w 338272"/>
                  <a:gd name="connsiteY77" fmla="*/ 185891 h 339318"/>
                  <a:gd name="connsiteX78" fmla="*/ 335964 w 338272"/>
                  <a:gd name="connsiteY78" fmla="*/ 202611 h 339318"/>
                  <a:gd name="connsiteX79" fmla="*/ 295260 w 338272"/>
                  <a:gd name="connsiteY79" fmla="*/ 214354 h 339318"/>
                  <a:gd name="connsiteX80" fmla="*/ 292473 w 338272"/>
                  <a:gd name="connsiteY80" fmla="*/ 210075 h 339318"/>
                  <a:gd name="connsiteX81" fmla="*/ 282322 w 338272"/>
                  <a:gd name="connsiteY81" fmla="*/ 210075 h 339318"/>
                  <a:gd name="connsiteX82" fmla="*/ 272171 w 338272"/>
                  <a:gd name="connsiteY82" fmla="*/ 210075 h 339318"/>
                  <a:gd name="connsiteX83" fmla="*/ 271474 w 338272"/>
                  <a:gd name="connsiteY83" fmla="*/ 220326 h 339318"/>
                  <a:gd name="connsiteX84" fmla="*/ 266797 w 338272"/>
                  <a:gd name="connsiteY84" fmla="*/ 264015 h 339318"/>
                  <a:gd name="connsiteX85" fmla="*/ 263115 w 338272"/>
                  <a:gd name="connsiteY85" fmla="*/ 267698 h 339318"/>
                  <a:gd name="connsiteX86" fmla="*/ 219425 w 338272"/>
                  <a:gd name="connsiteY86" fmla="*/ 272375 h 339318"/>
                  <a:gd name="connsiteX87" fmla="*/ 209174 w 338272"/>
                  <a:gd name="connsiteY87" fmla="*/ 273072 h 339318"/>
                  <a:gd name="connsiteX88" fmla="*/ 209274 w 338272"/>
                  <a:gd name="connsiteY88" fmla="*/ 283124 h 339318"/>
                  <a:gd name="connsiteX89" fmla="*/ 209274 w 338272"/>
                  <a:gd name="connsiteY89" fmla="*/ 293175 h 339318"/>
                  <a:gd name="connsiteX90" fmla="*/ 213951 w 338272"/>
                  <a:gd name="connsiteY90" fmla="*/ 296161 h 339318"/>
                  <a:gd name="connsiteX91" fmla="*/ 224102 w 338272"/>
                  <a:gd name="connsiteY91" fmla="*/ 313975 h 339318"/>
                  <a:gd name="connsiteX92" fmla="*/ 202108 w 338272"/>
                  <a:gd name="connsiteY92" fmla="*/ 336865 h 339318"/>
                  <a:gd name="connsiteX93" fmla="*/ 180413 w 338272"/>
                  <a:gd name="connsiteY93" fmla="*/ 308899 h 339318"/>
                  <a:gd name="connsiteX94" fmla="*/ 191460 w 338272"/>
                  <a:gd name="connsiteY94" fmla="*/ 295066 h 339318"/>
                  <a:gd name="connsiteX95" fmla="*/ 194246 w 338272"/>
                  <a:gd name="connsiteY95" fmla="*/ 283721 h 339318"/>
                  <a:gd name="connsiteX96" fmla="*/ 194246 w 338272"/>
                  <a:gd name="connsiteY96" fmla="*/ 273769 h 339318"/>
                  <a:gd name="connsiteX97" fmla="*/ 166380 w 338272"/>
                  <a:gd name="connsiteY97" fmla="*/ 273769 h 339318"/>
                  <a:gd name="connsiteX98" fmla="*/ 138514 w 338272"/>
                  <a:gd name="connsiteY98" fmla="*/ 273769 h 339318"/>
                  <a:gd name="connsiteX99" fmla="*/ 138614 w 338272"/>
                  <a:gd name="connsiteY99" fmla="*/ 283522 h 339318"/>
                  <a:gd name="connsiteX100" fmla="*/ 138614 w 338272"/>
                  <a:gd name="connsiteY100" fmla="*/ 293175 h 339318"/>
                  <a:gd name="connsiteX101" fmla="*/ 143291 w 338272"/>
                  <a:gd name="connsiteY101" fmla="*/ 296161 h 339318"/>
                  <a:gd name="connsiteX102" fmla="*/ 148367 w 338272"/>
                  <a:gd name="connsiteY102" fmla="*/ 328804 h 339318"/>
                  <a:gd name="connsiteX103" fmla="*/ 124880 w 338272"/>
                  <a:gd name="connsiteY103" fmla="*/ 336069 h 339318"/>
                  <a:gd name="connsiteX104" fmla="*/ 136822 w 338272"/>
                  <a:gd name="connsiteY104" fmla="*/ 319349 h 339318"/>
                  <a:gd name="connsiteX105" fmla="*/ 138514 w 338272"/>
                  <a:gd name="connsiteY105" fmla="*/ 314473 h 339318"/>
                  <a:gd name="connsiteX106" fmla="*/ 125676 w 338272"/>
                  <a:gd name="connsiteY106" fmla="*/ 310193 h 339318"/>
                  <a:gd name="connsiteX107" fmla="*/ 124681 w 338272"/>
                  <a:gd name="connsiteY107" fmla="*/ 317956 h 339318"/>
                  <a:gd name="connsiteX108" fmla="*/ 136822 w 338272"/>
                  <a:gd name="connsiteY108" fmla="*/ 319349 h 339318"/>
                  <a:gd name="connsiteX109" fmla="*/ 207482 w 338272"/>
                  <a:gd name="connsiteY109" fmla="*/ 319349 h 339318"/>
                  <a:gd name="connsiteX110" fmla="*/ 209174 w 338272"/>
                  <a:gd name="connsiteY110" fmla="*/ 314473 h 339318"/>
                  <a:gd name="connsiteX111" fmla="*/ 196336 w 338272"/>
                  <a:gd name="connsiteY111" fmla="*/ 310193 h 339318"/>
                  <a:gd name="connsiteX112" fmla="*/ 195341 w 338272"/>
                  <a:gd name="connsiteY112" fmla="*/ 317956 h 339318"/>
                  <a:gd name="connsiteX113" fmla="*/ 207482 w 338272"/>
                  <a:gd name="connsiteY113" fmla="*/ 319349 h 339318"/>
                  <a:gd name="connsiteX114" fmla="*/ 233557 w 338272"/>
                  <a:gd name="connsiteY114" fmla="*/ 256352 h 339318"/>
                  <a:gd name="connsiteX115" fmla="*/ 253163 w 338272"/>
                  <a:gd name="connsiteY115" fmla="*/ 254063 h 339318"/>
                  <a:gd name="connsiteX116" fmla="*/ 255551 w 338272"/>
                  <a:gd name="connsiteY116" fmla="*/ 233462 h 339318"/>
                  <a:gd name="connsiteX117" fmla="*/ 255551 w 338272"/>
                  <a:gd name="connsiteY117" fmla="*/ 102095 h 339318"/>
                  <a:gd name="connsiteX118" fmla="*/ 253163 w 338272"/>
                  <a:gd name="connsiteY118" fmla="*/ 80499 h 339318"/>
                  <a:gd name="connsiteX119" fmla="*/ 231567 w 338272"/>
                  <a:gd name="connsiteY119" fmla="*/ 78110 h 339318"/>
                  <a:gd name="connsiteX120" fmla="*/ 100199 w 338272"/>
                  <a:gd name="connsiteY120" fmla="*/ 78110 h 339318"/>
                  <a:gd name="connsiteX121" fmla="*/ 79598 w 338272"/>
                  <a:gd name="connsiteY121" fmla="*/ 80499 h 339318"/>
                  <a:gd name="connsiteX122" fmla="*/ 77209 w 338272"/>
                  <a:gd name="connsiteY122" fmla="*/ 101099 h 339318"/>
                  <a:gd name="connsiteX123" fmla="*/ 77209 w 338272"/>
                  <a:gd name="connsiteY123" fmla="*/ 232467 h 339318"/>
                  <a:gd name="connsiteX124" fmla="*/ 79598 w 338272"/>
                  <a:gd name="connsiteY124" fmla="*/ 254063 h 339318"/>
                  <a:gd name="connsiteX125" fmla="*/ 129060 w 338272"/>
                  <a:gd name="connsiteY125" fmla="*/ 258243 h 339318"/>
                  <a:gd name="connsiteX126" fmla="*/ 233557 w 338272"/>
                  <a:gd name="connsiteY126" fmla="*/ 256352 h 339318"/>
                  <a:gd name="connsiteX127" fmla="*/ 22572 w 338272"/>
                  <a:gd name="connsiteY127" fmla="*/ 209478 h 339318"/>
                  <a:gd name="connsiteX128" fmla="*/ 25558 w 338272"/>
                  <a:gd name="connsiteY128" fmla="*/ 205696 h 339318"/>
                  <a:gd name="connsiteX129" fmla="*/ 14411 w 338272"/>
                  <a:gd name="connsiteY129" fmla="*/ 197336 h 339318"/>
                  <a:gd name="connsiteX130" fmla="*/ 22572 w 338272"/>
                  <a:gd name="connsiteY130" fmla="*/ 209478 h 339318"/>
                  <a:gd name="connsiteX131" fmla="*/ 318747 w 338272"/>
                  <a:gd name="connsiteY131" fmla="*/ 208184 h 339318"/>
                  <a:gd name="connsiteX132" fmla="*/ 314169 w 338272"/>
                  <a:gd name="connsiteY132" fmla="*/ 195147 h 339318"/>
                  <a:gd name="connsiteX133" fmla="*/ 309293 w 338272"/>
                  <a:gd name="connsiteY133" fmla="*/ 207985 h 339318"/>
                  <a:gd name="connsiteX134" fmla="*/ 318747 w 338272"/>
                  <a:gd name="connsiteY134" fmla="*/ 208184 h 339318"/>
                  <a:gd name="connsiteX135" fmla="*/ 22572 w 338272"/>
                  <a:gd name="connsiteY135" fmla="*/ 138818 h 339318"/>
                  <a:gd name="connsiteX136" fmla="*/ 25558 w 338272"/>
                  <a:gd name="connsiteY136" fmla="*/ 135036 h 339318"/>
                  <a:gd name="connsiteX137" fmla="*/ 14411 w 338272"/>
                  <a:gd name="connsiteY137" fmla="*/ 126676 h 339318"/>
                  <a:gd name="connsiteX138" fmla="*/ 22572 w 338272"/>
                  <a:gd name="connsiteY138" fmla="*/ 138818 h 339318"/>
                  <a:gd name="connsiteX139" fmla="*/ 318747 w 338272"/>
                  <a:gd name="connsiteY139" fmla="*/ 137524 h 339318"/>
                  <a:gd name="connsiteX140" fmla="*/ 314169 w 338272"/>
                  <a:gd name="connsiteY140" fmla="*/ 124487 h 339318"/>
                  <a:gd name="connsiteX141" fmla="*/ 309293 w 338272"/>
                  <a:gd name="connsiteY141" fmla="*/ 137325 h 339318"/>
                  <a:gd name="connsiteX142" fmla="*/ 318747 w 338272"/>
                  <a:gd name="connsiteY142" fmla="*/ 137524 h 339318"/>
                  <a:gd name="connsiteX143" fmla="*/ 136524 w 338272"/>
                  <a:gd name="connsiteY143" fmla="*/ 24966 h 339318"/>
                  <a:gd name="connsiteX144" fmla="*/ 134036 w 338272"/>
                  <a:gd name="connsiteY144" fmla="*/ 13023 h 339318"/>
                  <a:gd name="connsiteX145" fmla="*/ 124681 w 338272"/>
                  <a:gd name="connsiteY145" fmla="*/ 16606 h 339318"/>
                  <a:gd name="connsiteX146" fmla="*/ 125676 w 338272"/>
                  <a:gd name="connsiteY146" fmla="*/ 24369 h 339318"/>
                  <a:gd name="connsiteX147" fmla="*/ 136524 w 338272"/>
                  <a:gd name="connsiteY147" fmla="*/ 24966 h 339318"/>
                  <a:gd name="connsiteX148" fmla="*/ 207184 w 338272"/>
                  <a:gd name="connsiteY148" fmla="*/ 24966 h 339318"/>
                  <a:gd name="connsiteX149" fmla="*/ 204696 w 338272"/>
                  <a:gd name="connsiteY149" fmla="*/ 13023 h 339318"/>
                  <a:gd name="connsiteX150" fmla="*/ 195341 w 338272"/>
                  <a:gd name="connsiteY150" fmla="*/ 16606 h 339318"/>
                  <a:gd name="connsiteX151" fmla="*/ 196336 w 338272"/>
                  <a:gd name="connsiteY151" fmla="*/ 24369 h 339318"/>
                  <a:gd name="connsiteX152" fmla="*/ 207184 w 338272"/>
                  <a:gd name="connsiteY152" fmla="*/ 24966 h 33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38272" h="339318">
                    <a:moveTo>
                      <a:pt x="124880" y="336069"/>
                    </a:moveTo>
                    <a:cubicBezTo>
                      <a:pt x="112639" y="332088"/>
                      <a:pt x="106170" y="319747"/>
                      <a:pt x="110051" y="307904"/>
                    </a:cubicBezTo>
                    <a:cubicBezTo>
                      <a:pt x="111644" y="303028"/>
                      <a:pt x="116719" y="297056"/>
                      <a:pt x="121397" y="294767"/>
                    </a:cubicBezTo>
                    <a:cubicBezTo>
                      <a:pt x="123487" y="293673"/>
                      <a:pt x="123586" y="292976"/>
                      <a:pt x="123586" y="283323"/>
                    </a:cubicBezTo>
                    <a:lnTo>
                      <a:pt x="123586" y="272972"/>
                    </a:lnTo>
                    <a:lnTo>
                      <a:pt x="113933" y="272276"/>
                    </a:lnTo>
                    <a:cubicBezTo>
                      <a:pt x="93829" y="270982"/>
                      <a:pt x="72233" y="268693"/>
                      <a:pt x="69646" y="267698"/>
                    </a:cubicBezTo>
                    <a:cubicBezTo>
                      <a:pt x="66162" y="266304"/>
                      <a:pt x="65167" y="263418"/>
                      <a:pt x="63873" y="250879"/>
                    </a:cubicBezTo>
                    <a:cubicBezTo>
                      <a:pt x="62878" y="240628"/>
                      <a:pt x="60888" y="215250"/>
                      <a:pt x="60888" y="211866"/>
                    </a:cubicBezTo>
                    <a:cubicBezTo>
                      <a:pt x="60888" y="210274"/>
                      <a:pt x="59793" y="210075"/>
                      <a:pt x="50737" y="210075"/>
                    </a:cubicBezTo>
                    <a:lnTo>
                      <a:pt x="40486" y="210175"/>
                    </a:lnTo>
                    <a:lnTo>
                      <a:pt x="37898" y="214454"/>
                    </a:lnTo>
                    <a:cubicBezTo>
                      <a:pt x="34316" y="220326"/>
                      <a:pt x="27449" y="224307"/>
                      <a:pt x="20184" y="224804"/>
                    </a:cubicBezTo>
                    <a:cubicBezTo>
                      <a:pt x="12919" y="225302"/>
                      <a:pt x="5057" y="221420"/>
                      <a:pt x="678" y="215151"/>
                    </a:cubicBezTo>
                    <a:cubicBezTo>
                      <a:pt x="-2109" y="211269"/>
                      <a:pt x="-2308" y="210175"/>
                      <a:pt x="-2308" y="202611"/>
                    </a:cubicBezTo>
                    <a:cubicBezTo>
                      <a:pt x="-2308" y="195047"/>
                      <a:pt x="-2109" y="193953"/>
                      <a:pt x="678" y="190071"/>
                    </a:cubicBezTo>
                    <a:cubicBezTo>
                      <a:pt x="2568" y="187384"/>
                      <a:pt x="5753" y="184697"/>
                      <a:pt x="9137" y="182906"/>
                    </a:cubicBezTo>
                    <a:cubicBezTo>
                      <a:pt x="13914" y="180418"/>
                      <a:pt x="15407" y="180119"/>
                      <a:pt x="20383" y="180517"/>
                    </a:cubicBezTo>
                    <a:cubicBezTo>
                      <a:pt x="27847" y="181214"/>
                      <a:pt x="34415" y="184996"/>
                      <a:pt x="37898" y="190768"/>
                    </a:cubicBezTo>
                    <a:lnTo>
                      <a:pt x="40486" y="195047"/>
                    </a:lnTo>
                    <a:lnTo>
                      <a:pt x="50239" y="195147"/>
                    </a:lnTo>
                    <a:lnTo>
                      <a:pt x="59893" y="195147"/>
                    </a:lnTo>
                    <a:lnTo>
                      <a:pt x="59893" y="167281"/>
                    </a:lnTo>
                    <a:lnTo>
                      <a:pt x="59893" y="139415"/>
                    </a:lnTo>
                    <a:lnTo>
                      <a:pt x="50239" y="139415"/>
                    </a:lnTo>
                    <a:lnTo>
                      <a:pt x="40486" y="139515"/>
                    </a:lnTo>
                    <a:lnTo>
                      <a:pt x="37898" y="143794"/>
                    </a:lnTo>
                    <a:cubicBezTo>
                      <a:pt x="34316" y="149666"/>
                      <a:pt x="27449" y="153647"/>
                      <a:pt x="20184" y="154144"/>
                    </a:cubicBezTo>
                    <a:cubicBezTo>
                      <a:pt x="12919" y="154642"/>
                      <a:pt x="5057" y="150760"/>
                      <a:pt x="678" y="144491"/>
                    </a:cubicBezTo>
                    <a:cubicBezTo>
                      <a:pt x="-2109" y="140609"/>
                      <a:pt x="-2308" y="139515"/>
                      <a:pt x="-2308" y="131951"/>
                    </a:cubicBezTo>
                    <a:cubicBezTo>
                      <a:pt x="-2308" y="124387"/>
                      <a:pt x="-2109" y="123293"/>
                      <a:pt x="678" y="119411"/>
                    </a:cubicBezTo>
                    <a:cubicBezTo>
                      <a:pt x="2568" y="116724"/>
                      <a:pt x="5753" y="114037"/>
                      <a:pt x="9137" y="112246"/>
                    </a:cubicBezTo>
                    <a:cubicBezTo>
                      <a:pt x="13914" y="109758"/>
                      <a:pt x="15407" y="109459"/>
                      <a:pt x="20383" y="109857"/>
                    </a:cubicBezTo>
                    <a:cubicBezTo>
                      <a:pt x="27847" y="110554"/>
                      <a:pt x="34415" y="114336"/>
                      <a:pt x="37898" y="120108"/>
                    </a:cubicBezTo>
                    <a:lnTo>
                      <a:pt x="40486" y="124387"/>
                    </a:lnTo>
                    <a:lnTo>
                      <a:pt x="50538" y="124487"/>
                    </a:lnTo>
                    <a:lnTo>
                      <a:pt x="60589" y="124487"/>
                    </a:lnTo>
                    <a:lnTo>
                      <a:pt x="61286" y="114336"/>
                    </a:lnTo>
                    <a:cubicBezTo>
                      <a:pt x="62480" y="95924"/>
                      <a:pt x="64968" y="73333"/>
                      <a:pt x="65963" y="70546"/>
                    </a:cubicBezTo>
                    <a:cubicBezTo>
                      <a:pt x="66561" y="69153"/>
                      <a:pt x="68252" y="67461"/>
                      <a:pt x="69646" y="66864"/>
                    </a:cubicBezTo>
                    <a:cubicBezTo>
                      <a:pt x="72432" y="65869"/>
                      <a:pt x="95024" y="63381"/>
                      <a:pt x="113435" y="62187"/>
                    </a:cubicBezTo>
                    <a:lnTo>
                      <a:pt x="123586" y="61490"/>
                    </a:lnTo>
                    <a:lnTo>
                      <a:pt x="123586" y="51239"/>
                    </a:lnTo>
                    <a:cubicBezTo>
                      <a:pt x="123586" y="40989"/>
                      <a:pt x="123586" y="40889"/>
                      <a:pt x="120800" y="39496"/>
                    </a:cubicBezTo>
                    <a:cubicBezTo>
                      <a:pt x="116023" y="37008"/>
                      <a:pt x="111644" y="31733"/>
                      <a:pt x="110051" y="26359"/>
                    </a:cubicBezTo>
                    <a:cubicBezTo>
                      <a:pt x="102786" y="3469"/>
                      <a:pt x="133041" y="-12852"/>
                      <a:pt x="148367" y="5758"/>
                    </a:cubicBezTo>
                    <a:cubicBezTo>
                      <a:pt x="156727" y="15810"/>
                      <a:pt x="154239" y="31435"/>
                      <a:pt x="143291" y="38401"/>
                    </a:cubicBezTo>
                    <a:lnTo>
                      <a:pt x="138614" y="41387"/>
                    </a:lnTo>
                    <a:lnTo>
                      <a:pt x="138614" y="51140"/>
                    </a:lnTo>
                    <a:lnTo>
                      <a:pt x="138514" y="60793"/>
                    </a:lnTo>
                    <a:lnTo>
                      <a:pt x="166380" y="60793"/>
                    </a:lnTo>
                    <a:lnTo>
                      <a:pt x="194246" y="60793"/>
                    </a:lnTo>
                    <a:lnTo>
                      <a:pt x="194246" y="50841"/>
                    </a:lnTo>
                    <a:cubicBezTo>
                      <a:pt x="194246" y="40989"/>
                      <a:pt x="194246" y="40889"/>
                      <a:pt x="191460" y="39496"/>
                    </a:cubicBezTo>
                    <a:cubicBezTo>
                      <a:pt x="186683" y="37008"/>
                      <a:pt x="182304" y="31733"/>
                      <a:pt x="180711" y="26359"/>
                    </a:cubicBezTo>
                    <a:cubicBezTo>
                      <a:pt x="173446" y="3469"/>
                      <a:pt x="203701" y="-12852"/>
                      <a:pt x="219027" y="5758"/>
                    </a:cubicBezTo>
                    <a:cubicBezTo>
                      <a:pt x="227387" y="15810"/>
                      <a:pt x="224899" y="31435"/>
                      <a:pt x="213951" y="38401"/>
                    </a:cubicBezTo>
                    <a:lnTo>
                      <a:pt x="209274" y="41387"/>
                    </a:lnTo>
                    <a:lnTo>
                      <a:pt x="209274" y="51538"/>
                    </a:lnTo>
                    <a:lnTo>
                      <a:pt x="209174" y="61590"/>
                    </a:lnTo>
                    <a:lnTo>
                      <a:pt x="218927" y="62286"/>
                    </a:lnTo>
                    <a:cubicBezTo>
                      <a:pt x="238931" y="63580"/>
                      <a:pt x="260527" y="65869"/>
                      <a:pt x="263115" y="66864"/>
                    </a:cubicBezTo>
                    <a:cubicBezTo>
                      <a:pt x="264508" y="67461"/>
                      <a:pt x="266200" y="69153"/>
                      <a:pt x="266797" y="70546"/>
                    </a:cubicBezTo>
                    <a:cubicBezTo>
                      <a:pt x="267792" y="73134"/>
                      <a:pt x="270081" y="94730"/>
                      <a:pt x="271375" y="114833"/>
                    </a:cubicBezTo>
                    <a:lnTo>
                      <a:pt x="272072" y="124487"/>
                    </a:lnTo>
                    <a:lnTo>
                      <a:pt x="282422" y="124487"/>
                    </a:lnTo>
                    <a:cubicBezTo>
                      <a:pt x="292672" y="124487"/>
                      <a:pt x="292672" y="124487"/>
                      <a:pt x="294165" y="121700"/>
                    </a:cubicBezTo>
                    <a:cubicBezTo>
                      <a:pt x="294961" y="120108"/>
                      <a:pt x="297449" y="117222"/>
                      <a:pt x="299639" y="115231"/>
                    </a:cubicBezTo>
                    <a:cubicBezTo>
                      <a:pt x="313771" y="102493"/>
                      <a:pt x="335865" y="112644"/>
                      <a:pt x="335964" y="131951"/>
                    </a:cubicBezTo>
                    <a:cubicBezTo>
                      <a:pt x="336064" y="154144"/>
                      <a:pt x="307103" y="162504"/>
                      <a:pt x="295260" y="143694"/>
                    </a:cubicBezTo>
                    <a:lnTo>
                      <a:pt x="292473" y="139415"/>
                    </a:lnTo>
                    <a:lnTo>
                      <a:pt x="282720" y="139415"/>
                    </a:lnTo>
                    <a:lnTo>
                      <a:pt x="272868" y="139415"/>
                    </a:lnTo>
                    <a:lnTo>
                      <a:pt x="272868" y="167281"/>
                    </a:lnTo>
                    <a:lnTo>
                      <a:pt x="272868" y="195147"/>
                    </a:lnTo>
                    <a:lnTo>
                      <a:pt x="282820" y="195147"/>
                    </a:lnTo>
                    <a:cubicBezTo>
                      <a:pt x="292672" y="195147"/>
                      <a:pt x="292772" y="195147"/>
                      <a:pt x="294165" y="192360"/>
                    </a:cubicBezTo>
                    <a:cubicBezTo>
                      <a:pt x="294961" y="190768"/>
                      <a:pt x="297449" y="187882"/>
                      <a:pt x="299639" y="185891"/>
                    </a:cubicBezTo>
                    <a:cubicBezTo>
                      <a:pt x="313771" y="173153"/>
                      <a:pt x="335865" y="183304"/>
                      <a:pt x="335964" y="202611"/>
                    </a:cubicBezTo>
                    <a:cubicBezTo>
                      <a:pt x="336064" y="224804"/>
                      <a:pt x="307103" y="233164"/>
                      <a:pt x="295260" y="214354"/>
                    </a:cubicBezTo>
                    <a:lnTo>
                      <a:pt x="292473" y="210075"/>
                    </a:lnTo>
                    <a:lnTo>
                      <a:pt x="282322" y="210075"/>
                    </a:lnTo>
                    <a:lnTo>
                      <a:pt x="272171" y="210075"/>
                    </a:lnTo>
                    <a:lnTo>
                      <a:pt x="271474" y="220326"/>
                    </a:lnTo>
                    <a:cubicBezTo>
                      <a:pt x="270280" y="238638"/>
                      <a:pt x="267792" y="261229"/>
                      <a:pt x="266797" y="264015"/>
                    </a:cubicBezTo>
                    <a:cubicBezTo>
                      <a:pt x="266200" y="265409"/>
                      <a:pt x="264508" y="267101"/>
                      <a:pt x="263115" y="267698"/>
                    </a:cubicBezTo>
                    <a:cubicBezTo>
                      <a:pt x="260328" y="268693"/>
                      <a:pt x="237737" y="271181"/>
                      <a:pt x="219425" y="272375"/>
                    </a:cubicBezTo>
                    <a:lnTo>
                      <a:pt x="209174" y="273072"/>
                    </a:lnTo>
                    <a:lnTo>
                      <a:pt x="209274" y="283124"/>
                    </a:lnTo>
                    <a:lnTo>
                      <a:pt x="209274" y="293175"/>
                    </a:lnTo>
                    <a:lnTo>
                      <a:pt x="213951" y="296161"/>
                    </a:lnTo>
                    <a:cubicBezTo>
                      <a:pt x="219624" y="299744"/>
                      <a:pt x="224102" y="307705"/>
                      <a:pt x="224102" y="313975"/>
                    </a:cubicBezTo>
                    <a:cubicBezTo>
                      <a:pt x="224102" y="327012"/>
                      <a:pt x="214747" y="336666"/>
                      <a:pt x="202108" y="336865"/>
                    </a:cubicBezTo>
                    <a:cubicBezTo>
                      <a:pt x="187479" y="337064"/>
                      <a:pt x="176432" y="322932"/>
                      <a:pt x="180413" y="308899"/>
                    </a:cubicBezTo>
                    <a:cubicBezTo>
                      <a:pt x="181806" y="303824"/>
                      <a:pt x="186981" y="297355"/>
                      <a:pt x="191460" y="295066"/>
                    </a:cubicBezTo>
                    <a:cubicBezTo>
                      <a:pt x="194246" y="293673"/>
                      <a:pt x="194246" y="293573"/>
                      <a:pt x="194246" y="283721"/>
                    </a:cubicBezTo>
                    <a:lnTo>
                      <a:pt x="194246" y="273769"/>
                    </a:lnTo>
                    <a:lnTo>
                      <a:pt x="166380" y="273769"/>
                    </a:lnTo>
                    <a:lnTo>
                      <a:pt x="138514" y="273769"/>
                    </a:lnTo>
                    <a:lnTo>
                      <a:pt x="138614" y="283522"/>
                    </a:lnTo>
                    <a:lnTo>
                      <a:pt x="138614" y="293175"/>
                    </a:lnTo>
                    <a:lnTo>
                      <a:pt x="143291" y="296161"/>
                    </a:lnTo>
                    <a:cubicBezTo>
                      <a:pt x="154239" y="303127"/>
                      <a:pt x="156727" y="318752"/>
                      <a:pt x="148367" y="328804"/>
                    </a:cubicBezTo>
                    <a:cubicBezTo>
                      <a:pt x="142694" y="335671"/>
                      <a:pt x="133041" y="338656"/>
                      <a:pt x="124880" y="336069"/>
                    </a:cubicBezTo>
                    <a:close/>
                    <a:moveTo>
                      <a:pt x="136822" y="319349"/>
                    </a:moveTo>
                    <a:cubicBezTo>
                      <a:pt x="137718" y="318254"/>
                      <a:pt x="138514" y="316065"/>
                      <a:pt x="138514" y="314473"/>
                    </a:cubicBezTo>
                    <a:cubicBezTo>
                      <a:pt x="138514" y="307904"/>
                      <a:pt x="129756" y="305018"/>
                      <a:pt x="125676" y="310193"/>
                    </a:cubicBezTo>
                    <a:cubicBezTo>
                      <a:pt x="123288" y="313278"/>
                      <a:pt x="123089" y="314473"/>
                      <a:pt x="124681" y="317956"/>
                    </a:cubicBezTo>
                    <a:cubicBezTo>
                      <a:pt x="126870" y="322633"/>
                      <a:pt x="133339" y="323330"/>
                      <a:pt x="136822" y="319349"/>
                    </a:cubicBezTo>
                    <a:close/>
                    <a:moveTo>
                      <a:pt x="207482" y="319349"/>
                    </a:moveTo>
                    <a:cubicBezTo>
                      <a:pt x="208378" y="318254"/>
                      <a:pt x="209174" y="316065"/>
                      <a:pt x="209174" y="314473"/>
                    </a:cubicBezTo>
                    <a:cubicBezTo>
                      <a:pt x="209174" y="307904"/>
                      <a:pt x="200416" y="305018"/>
                      <a:pt x="196336" y="310193"/>
                    </a:cubicBezTo>
                    <a:cubicBezTo>
                      <a:pt x="193948" y="313278"/>
                      <a:pt x="193749" y="314473"/>
                      <a:pt x="195341" y="317956"/>
                    </a:cubicBezTo>
                    <a:cubicBezTo>
                      <a:pt x="197530" y="322633"/>
                      <a:pt x="203999" y="323330"/>
                      <a:pt x="207482" y="319349"/>
                    </a:cubicBezTo>
                    <a:close/>
                    <a:moveTo>
                      <a:pt x="233557" y="256352"/>
                    </a:moveTo>
                    <a:cubicBezTo>
                      <a:pt x="244007" y="255457"/>
                      <a:pt x="252765" y="254362"/>
                      <a:pt x="253163" y="254063"/>
                    </a:cubicBezTo>
                    <a:cubicBezTo>
                      <a:pt x="253461" y="253665"/>
                      <a:pt x="254556" y="244410"/>
                      <a:pt x="255551" y="233462"/>
                    </a:cubicBezTo>
                    <a:cubicBezTo>
                      <a:pt x="258139" y="205398"/>
                      <a:pt x="258139" y="132150"/>
                      <a:pt x="255551" y="102095"/>
                    </a:cubicBezTo>
                    <a:cubicBezTo>
                      <a:pt x="254556" y="90650"/>
                      <a:pt x="253461" y="80897"/>
                      <a:pt x="253163" y="80499"/>
                    </a:cubicBezTo>
                    <a:cubicBezTo>
                      <a:pt x="252765" y="80200"/>
                      <a:pt x="243111" y="79105"/>
                      <a:pt x="231567" y="78110"/>
                    </a:cubicBezTo>
                    <a:cubicBezTo>
                      <a:pt x="201412" y="75523"/>
                      <a:pt x="128164" y="75523"/>
                      <a:pt x="100199" y="78110"/>
                    </a:cubicBezTo>
                    <a:cubicBezTo>
                      <a:pt x="89251" y="79105"/>
                      <a:pt x="79996" y="80200"/>
                      <a:pt x="79598" y="80499"/>
                    </a:cubicBezTo>
                    <a:cubicBezTo>
                      <a:pt x="79299" y="80897"/>
                      <a:pt x="78205" y="90152"/>
                      <a:pt x="77209" y="101099"/>
                    </a:cubicBezTo>
                    <a:cubicBezTo>
                      <a:pt x="74622" y="129065"/>
                      <a:pt x="74622" y="202312"/>
                      <a:pt x="77209" y="232467"/>
                    </a:cubicBezTo>
                    <a:cubicBezTo>
                      <a:pt x="78205" y="244012"/>
                      <a:pt x="79299" y="253665"/>
                      <a:pt x="79598" y="254063"/>
                    </a:cubicBezTo>
                    <a:cubicBezTo>
                      <a:pt x="80195" y="254660"/>
                      <a:pt x="112340" y="257348"/>
                      <a:pt x="129060" y="258243"/>
                    </a:cubicBezTo>
                    <a:cubicBezTo>
                      <a:pt x="147770" y="259139"/>
                      <a:pt x="215643" y="257945"/>
                      <a:pt x="233557" y="256352"/>
                    </a:cubicBezTo>
                    <a:close/>
                    <a:moveTo>
                      <a:pt x="22572" y="209478"/>
                    </a:moveTo>
                    <a:cubicBezTo>
                      <a:pt x="23567" y="209080"/>
                      <a:pt x="24861" y="207388"/>
                      <a:pt x="25558" y="205696"/>
                    </a:cubicBezTo>
                    <a:cubicBezTo>
                      <a:pt x="28743" y="198232"/>
                      <a:pt x="20283" y="191763"/>
                      <a:pt x="14411" y="197336"/>
                    </a:cubicBezTo>
                    <a:cubicBezTo>
                      <a:pt x="8440" y="202910"/>
                      <a:pt x="14810" y="212364"/>
                      <a:pt x="22572" y="209478"/>
                    </a:cubicBezTo>
                    <a:close/>
                    <a:moveTo>
                      <a:pt x="318747" y="208184"/>
                    </a:moveTo>
                    <a:cubicBezTo>
                      <a:pt x="323624" y="204203"/>
                      <a:pt x="320538" y="195147"/>
                      <a:pt x="314169" y="195147"/>
                    </a:cubicBezTo>
                    <a:cubicBezTo>
                      <a:pt x="307402" y="195147"/>
                      <a:pt x="304117" y="203905"/>
                      <a:pt x="309293" y="207985"/>
                    </a:cubicBezTo>
                    <a:cubicBezTo>
                      <a:pt x="312577" y="210573"/>
                      <a:pt x="315761" y="210672"/>
                      <a:pt x="318747" y="208184"/>
                    </a:cubicBezTo>
                    <a:close/>
                    <a:moveTo>
                      <a:pt x="22572" y="138818"/>
                    </a:moveTo>
                    <a:cubicBezTo>
                      <a:pt x="23567" y="138420"/>
                      <a:pt x="24861" y="136728"/>
                      <a:pt x="25558" y="135036"/>
                    </a:cubicBezTo>
                    <a:cubicBezTo>
                      <a:pt x="28743" y="127572"/>
                      <a:pt x="20283" y="121103"/>
                      <a:pt x="14411" y="126676"/>
                    </a:cubicBezTo>
                    <a:cubicBezTo>
                      <a:pt x="8440" y="132250"/>
                      <a:pt x="14810" y="141704"/>
                      <a:pt x="22572" y="138818"/>
                    </a:cubicBezTo>
                    <a:close/>
                    <a:moveTo>
                      <a:pt x="318747" y="137524"/>
                    </a:moveTo>
                    <a:cubicBezTo>
                      <a:pt x="323624" y="133543"/>
                      <a:pt x="320538" y="124487"/>
                      <a:pt x="314169" y="124487"/>
                    </a:cubicBezTo>
                    <a:cubicBezTo>
                      <a:pt x="307402" y="124487"/>
                      <a:pt x="304117" y="133245"/>
                      <a:pt x="309293" y="137325"/>
                    </a:cubicBezTo>
                    <a:cubicBezTo>
                      <a:pt x="312577" y="139913"/>
                      <a:pt x="315761" y="140012"/>
                      <a:pt x="318747" y="137524"/>
                    </a:cubicBezTo>
                    <a:close/>
                    <a:moveTo>
                      <a:pt x="136524" y="24966"/>
                    </a:moveTo>
                    <a:cubicBezTo>
                      <a:pt x="140007" y="21483"/>
                      <a:pt x="138614" y="14815"/>
                      <a:pt x="134036" y="13023"/>
                    </a:cubicBezTo>
                    <a:cubicBezTo>
                      <a:pt x="130752" y="11729"/>
                      <a:pt x="126074" y="13521"/>
                      <a:pt x="124681" y="16606"/>
                    </a:cubicBezTo>
                    <a:cubicBezTo>
                      <a:pt x="123089" y="20089"/>
                      <a:pt x="123288" y="21284"/>
                      <a:pt x="125676" y="24369"/>
                    </a:cubicBezTo>
                    <a:cubicBezTo>
                      <a:pt x="128264" y="27653"/>
                      <a:pt x="133538" y="27951"/>
                      <a:pt x="136524" y="24966"/>
                    </a:cubicBezTo>
                    <a:close/>
                    <a:moveTo>
                      <a:pt x="207184" y="24966"/>
                    </a:moveTo>
                    <a:cubicBezTo>
                      <a:pt x="210667" y="21483"/>
                      <a:pt x="209274" y="14815"/>
                      <a:pt x="204696" y="13023"/>
                    </a:cubicBezTo>
                    <a:cubicBezTo>
                      <a:pt x="201412" y="11729"/>
                      <a:pt x="196734" y="13521"/>
                      <a:pt x="195341" y="16606"/>
                    </a:cubicBezTo>
                    <a:cubicBezTo>
                      <a:pt x="193749" y="20089"/>
                      <a:pt x="193948" y="21284"/>
                      <a:pt x="196336" y="24369"/>
                    </a:cubicBezTo>
                    <a:cubicBezTo>
                      <a:pt x="198924" y="27653"/>
                      <a:pt x="204198" y="27951"/>
                      <a:pt x="207184" y="24966"/>
                    </a:cubicBezTo>
                    <a:close/>
                  </a:path>
                </a:pathLst>
              </a:custGeom>
              <a:grpFill/>
              <a:ln w="99" cap="flat">
                <a:noFill/>
                <a:prstDash val="solid"/>
                <a:miter/>
              </a:ln>
            </p:spPr>
            <p:txBody>
              <a:bodyPr rtlCol="0" anchor="ctr"/>
              <a:lstStyle/>
              <a:p>
                <a:endParaRPr lang="ru-RU"/>
              </a:p>
            </p:txBody>
          </p:sp>
          <p:sp>
            <p:nvSpPr>
              <p:cNvPr id="9" name="Полилиния: фигура 8">
                <a:extLst>
                  <a:ext uri="{FF2B5EF4-FFF2-40B4-BE49-F238E27FC236}">
                    <a16:creationId xmlns:a16="http://schemas.microsoft.com/office/drawing/2014/main" id="{7BD75B7B-9587-AB6A-F579-39134F46EDDA}"/>
                  </a:ext>
                </a:extLst>
              </p:cNvPr>
              <p:cNvSpPr/>
              <p:nvPr/>
            </p:nvSpPr>
            <p:spPr>
              <a:xfrm flipV="1">
                <a:off x="1305941" y="2378966"/>
                <a:ext cx="112920" cy="113255"/>
              </a:xfrm>
              <a:custGeom>
                <a:avLst/>
                <a:gdLst>
                  <a:gd name="connsiteX0" fmla="*/ 13287 w 112920"/>
                  <a:gd name="connsiteY0" fmla="*/ 109730 h 113255"/>
                  <a:gd name="connsiteX1" fmla="*/ 1145 w 112920"/>
                  <a:gd name="connsiteY1" fmla="*/ 106446 h 113255"/>
                  <a:gd name="connsiteX2" fmla="*/ -1840 w 112920"/>
                  <a:gd name="connsiteY2" fmla="*/ 85049 h 113255"/>
                  <a:gd name="connsiteX3" fmla="*/ -348 w 112920"/>
                  <a:gd name="connsiteY3" fmla="*/ 2944 h 113255"/>
                  <a:gd name="connsiteX4" fmla="*/ 54887 w 112920"/>
                  <a:gd name="connsiteY4" fmla="*/ -2330 h 113255"/>
                  <a:gd name="connsiteX5" fmla="*/ 105443 w 112920"/>
                  <a:gd name="connsiteY5" fmla="*/ -639 h 113255"/>
                  <a:gd name="connsiteX6" fmla="*/ 110618 w 112920"/>
                  <a:gd name="connsiteY6" fmla="*/ 53401 h 113255"/>
                  <a:gd name="connsiteX7" fmla="*/ 105543 w 112920"/>
                  <a:gd name="connsiteY7" fmla="*/ 108536 h 113255"/>
                  <a:gd name="connsiteX8" fmla="*/ 82255 w 112920"/>
                  <a:gd name="connsiteY8" fmla="*/ 110228 h 113255"/>
                  <a:gd name="connsiteX9" fmla="*/ 61356 w 112920"/>
                  <a:gd name="connsiteY9" fmla="*/ 110925 h 113255"/>
                  <a:gd name="connsiteX10" fmla="*/ 58868 w 112920"/>
                  <a:gd name="connsiteY10" fmla="*/ 108636 h 113255"/>
                  <a:gd name="connsiteX11" fmla="*/ 58668 w 112920"/>
                  <a:gd name="connsiteY11" fmla="*/ 98285 h 113255"/>
                  <a:gd name="connsiteX12" fmla="*/ 77577 w 112920"/>
                  <a:gd name="connsiteY12" fmla="*/ 95499 h 113255"/>
                  <a:gd name="connsiteX13" fmla="*/ 94994 w 112920"/>
                  <a:gd name="connsiteY13" fmla="*/ 94305 h 113255"/>
                  <a:gd name="connsiteX14" fmla="*/ 94894 w 112920"/>
                  <a:gd name="connsiteY14" fmla="*/ 13394 h 113255"/>
                  <a:gd name="connsiteX15" fmla="*/ 13884 w 112920"/>
                  <a:gd name="connsiteY15" fmla="*/ 13394 h 113255"/>
                  <a:gd name="connsiteX16" fmla="*/ 13088 w 112920"/>
                  <a:gd name="connsiteY16" fmla="*/ 84352 h 113255"/>
                  <a:gd name="connsiteX17" fmla="*/ 13784 w 112920"/>
                  <a:gd name="connsiteY17" fmla="*/ 94504 h 113255"/>
                  <a:gd name="connsiteX18" fmla="*/ 21846 w 112920"/>
                  <a:gd name="connsiteY18" fmla="*/ 95200 h 113255"/>
                  <a:gd name="connsiteX19" fmla="*/ 32295 w 112920"/>
                  <a:gd name="connsiteY19" fmla="*/ 97987 h 113255"/>
                  <a:gd name="connsiteX20" fmla="*/ 32693 w 112920"/>
                  <a:gd name="connsiteY20" fmla="*/ 107640 h 113255"/>
                  <a:gd name="connsiteX21" fmla="*/ 13287 w 112920"/>
                  <a:gd name="connsiteY21" fmla="*/ 109730 h 113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2920" h="113255">
                    <a:moveTo>
                      <a:pt x="13287" y="109730"/>
                    </a:moveTo>
                    <a:cubicBezTo>
                      <a:pt x="4230" y="109133"/>
                      <a:pt x="3235" y="108934"/>
                      <a:pt x="1145" y="106446"/>
                    </a:cubicBezTo>
                    <a:cubicBezTo>
                      <a:pt x="-945" y="103958"/>
                      <a:pt x="-1144" y="102664"/>
                      <a:pt x="-1840" y="85049"/>
                    </a:cubicBezTo>
                    <a:cubicBezTo>
                      <a:pt x="-2935" y="58975"/>
                      <a:pt x="-1940" y="6427"/>
                      <a:pt x="-348" y="2944"/>
                    </a:cubicBezTo>
                    <a:cubicBezTo>
                      <a:pt x="2041" y="-2231"/>
                      <a:pt x="3235" y="-2330"/>
                      <a:pt x="54887" y="-2330"/>
                    </a:cubicBezTo>
                    <a:cubicBezTo>
                      <a:pt x="98775" y="-2330"/>
                      <a:pt x="102955" y="-2231"/>
                      <a:pt x="105443" y="-639"/>
                    </a:cubicBezTo>
                    <a:cubicBezTo>
                      <a:pt x="110718" y="2845"/>
                      <a:pt x="110618" y="2049"/>
                      <a:pt x="110618" y="53401"/>
                    </a:cubicBezTo>
                    <a:cubicBezTo>
                      <a:pt x="110618" y="104754"/>
                      <a:pt x="110519" y="106247"/>
                      <a:pt x="105543" y="108536"/>
                    </a:cubicBezTo>
                    <a:cubicBezTo>
                      <a:pt x="104249" y="109133"/>
                      <a:pt x="93899" y="109929"/>
                      <a:pt x="82255" y="110228"/>
                    </a:cubicBezTo>
                    <a:lnTo>
                      <a:pt x="61356" y="110925"/>
                    </a:lnTo>
                    <a:lnTo>
                      <a:pt x="58868" y="108636"/>
                    </a:lnTo>
                    <a:cubicBezTo>
                      <a:pt x="55683" y="105650"/>
                      <a:pt x="55583" y="101371"/>
                      <a:pt x="58668" y="98285"/>
                    </a:cubicBezTo>
                    <a:cubicBezTo>
                      <a:pt x="60858" y="96096"/>
                      <a:pt x="61853" y="95996"/>
                      <a:pt x="77577" y="95499"/>
                    </a:cubicBezTo>
                    <a:cubicBezTo>
                      <a:pt x="86733" y="95200"/>
                      <a:pt x="94596" y="94703"/>
                      <a:pt x="94994" y="94305"/>
                    </a:cubicBezTo>
                    <a:cubicBezTo>
                      <a:pt x="95989" y="93210"/>
                      <a:pt x="95889" y="14489"/>
                      <a:pt x="94894" y="13394"/>
                    </a:cubicBezTo>
                    <a:cubicBezTo>
                      <a:pt x="93799" y="12299"/>
                      <a:pt x="14979" y="12299"/>
                      <a:pt x="13884" y="13394"/>
                    </a:cubicBezTo>
                    <a:cubicBezTo>
                      <a:pt x="12889" y="14489"/>
                      <a:pt x="12192" y="71116"/>
                      <a:pt x="13088" y="84352"/>
                    </a:cubicBezTo>
                    <a:lnTo>
                      <a:pt x="13784" y="94504"/>
                    </a:lnTo>
                    <a:lnTo>
                      <a:pt x="21846" y="95200"/>
                    </a:lnTo>
                    <a:cubicBezTo>
                      <a:pt x="28115" y="95698"/>
                      <a:pt x="30504" y="96395"/>
                      <a:pt x="32295" y="97987"/>
                    </a:cubicBezTo>
                    <a:cubicBezTo>
                      <a:pt x="34982" y="100475"/>
                      <a:pt x="35181" y="104655"/>
                      <a:pt x="32693" y="107640"/>
                    </a:cubicBezTo>
                    <a:cubicBezTo>
                      <a:pt x="30604" y="110228"/>
                      <a:pt x="26921" y="110626"/>
                      <a:pt x="13287" y="109730"/>
                    </a:cubicBezTo>
                    <a:close/>
                  </a:path>
                </a:pathLst>
              </a:custGeom>
              <a:grpFill/>
              <a:ln w="99" cap="flat">
                <a:noFill/>
                <a:prstDash val="solid"/>
                <a:miter/>
              </a:ln>
            </p:spPr>
            <p:txBody>
              <a:bodyPr rtlCol="0" anchor="ctr"/>
              <a:lstStyle/>
              <a:p>
                <a:endParaRPr lang="ru-RU"/>
              </a:p>
            </p:txBody>
          </p:sp>
          <p:sp>
            <p:nvSpPr>
              <p:cNvPr id="10" name="Полилиния: фигура 9">
                <a:extLst>
                  <a:ext uri="{FF2B5EF4-FFF2-40B4-BE49-F238E27FC236}">
                    <a16:creationId xmlns:a16="http://schemas.microsoft.com/office/drawing/2014/main" id="{761038A0-729C-94D3-CCD5-C853A46AEAAC}"/>
                  </a:ext>
                </a:extLst>
              </p:cNvPr>
              <p:cNvSpPr/>
              <p:nvPr/>
            </p:nvSpPr>
            <p:spPr>
              <a:xfrm flipV="1">
                <a:off x="1337751" y="2412107"/>
                <a:ext cx="14928" cy="14928"/>
              </a:xfrm>
              <a:custGeom>
                <a:avLst/>
                <a:gdLst>
                  <a:gd name="connsiteX0" fmla="*/ 342 w 14928"/>
                  <a:gd name="connsiteY0" fmla="*/ 9933 h 14928"/>
                  <a:gd name="connsiteX1" fmla="*/ -2147 w 14928"/>
                  <a:gd name="connsiteY1" fmla="*/ 4957 h 14928"/>
                  <a:gd name="connsiteX2" fmla="*/ 5318 w 14928"/>
                  <a:gd name="connsiteY2" fmla="*/ -2508 h 14928"/>
                  <a:gd name="connsiteX3" fmla="*/ 12782 w 14928"/>
                  <a:gd name="connsiteY3" fmla="*/ 4957 h 14928"/>
                  <a:gd name="connsiteX4" fmla="*/ 5318 w 14928"/>
                  <a:gd name="connsiteY4" fmla="*/ 12421 h 14928"/>
                  <a:gd name="connsiteX5" fmla="*/ 342 w 14928"/>
                  <a:gd name="connsiteY5" fmla="*/ 9933 h 1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28" h="14928">
                    <a:moveTo>
                      <a:pt x="342" y="9933"/>
                    </a:moveTo>
                    <a:cubicBezTo>
                      <a:pt x="-1052" y="8639"/>
                      <a:pt x="-2147" y="6350"/>
                      <a:pt x="-2147" y="4957"/>
                    </a:cubicBezTo>
                    <a:cubicBezTo>
                      <a:pt x="-2147" y="1672"/>
                      <a:pt x="2033" y="-2508"/>
                      <a:pt x="5318" y="-2508"/>
                    </a:cubicBezTo>
                    <a:cubicBezTo>
                      <a:pt x="8602" y="-2508"/>
                      <a:pt x="12782" y="1672"/>
                      <a:pt x="12782" y="4957"/>
                    </a:cubicBezTo>
                    <a:cubicBezTo>
                      <a:pt x="12782" y="8241"/>
                      <a:pt x="8602" y="12421"/>
                      <a:pt x="5318" y="12421"/>
                    </a:cubicBezTo>
                    <a:cubicBezTo>
                      <a:pt x="3924" y="12421"/>
                      <a:pt x="1635" y="11326"/>
                      <a:pt x="342" y="9933"/>
                    </a:cubicBezTo>
                    <a:close/>
                  </a:path>
                </a:pathLst>
              </a:custGeom>
              <a:grpFill/>
              <a:ln w="99" cap="flat">
                <a:noFill/>
                <a:prstDash val="solid"/>
                <a:miter/>
              </a:ln>
            </p:spPr>
            <p:txBody>
              <a:bodyPr rtlCol="0" anchor="ctr"/>
              <a:lstStyle/>
              <a:p>
                <a:endParaRPr lang="ru-RU"/>
              </a:p>
            </p:txBody>
          </p:sp>
          <p:sp>
            <p:nvSpPr>
              <p:cNvPr id="11" name="Полилиния: фигура 10">
                <a:extLst>
                  <a:ext uri="{FF2B5EF4-FFF2-40B4-BE49-F238E27FC236}">
                    <a16:creationId xmlns:a16="http://schemas.microsoft.com/office/drawing/2014/main" id="{010ACBFE-BAF3-8662-E8C3-10284DCBEC98}"/>
                  </a:ext>
                </a:extLst>
              </p:cNvPr>
              <p:cNvSpPr/>
              <p:nvPr/>
            </p:nvSpPr>
            <p:spPr>
              <a:xfrm flipV="1">
                <a:off x="1372584" y="2412107"/>
                <a:ext cx="14928" cy="14928"/>
              </a:xfrm>
              <a:custGeom>
                <a:avLst/>
                <a:gdLst>
                  <a:gd name="connsiteX0" fmla="*/ -272 w 14928"/>
                  <a:gd name="connsiteY0" fmla="*/ 10132 h 14928"/>
                  <a:gd name="connsiteX1" fmla="*/ -2462 w 14928"/>
                  <a:gd name="connsiteY1" fmla="*/ 5056 h 14928"/>
                  <a:gd name="connsiteX2" fmla="*/ 5003 w 14928"/>
                  <a:gd name="connsiteY2" fmla="*/ -2508 h 14928"/>
                  <a:gd name="connsiteX3" fmla="*/ 9979 w 14928"/>
                  <a:gd name="connsiteY3" fmla="*/ -19 h 14928"/>
                  <a:gd name="connsiteX4" fmla="*/ 12467 w 14928"/>
                  <a:gd name="connsiteY4" fmla="*/ 4957 h 14928"/>
                  <a:gd name="connsiteX5" fmla="*/ 4704 w 14928"/>
                  <a:gd name="connsiteY5" fmla="*/ 12421 h 14928"/>
                  <a:gd name="connsiteX6" fmla="*/ -272 w 14928"/>
                  <a:gd name="connsiteY6" fmla="*/ 10132 h 1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28" h="14928">
                    <a:moveTo>
                      <a:pt x="-272" y="10132"/>
                    </a:moveTo>
                    <a:cubicBezTo>
                      <a:pt x="-1466" y="8838"/>
                      <a:pt x="-2462" y="6549"/>
                      <a:pt x="-2462" y="5056"/>
                    </a:cubicBezTo>
                    <a:cubicBezTo>
                      <a:pt x="-2462" y="1672"/>
                      <a:pt x="1619" y="-2508"/>
                      <a:pt x="5003" y="-2508"/>
                    </a:cubicBezTo>
                    <a:cubicBezTo>
                      <a:pt x="6396" y="-2508"/>
                      <a:pt x="8685" y="-1413"/>
                      <a:pt x="9979" y="-19"/>
                    </a:cubicBezTo>
                    <a:cubicBezTo>
                      <a:pt x="11372" y="1274"/>
                      <a:pt x="12467" y="3563"/>
                      <a:pt x="12467" y="4957"/>
                    </a:cubicBezTo>
                    <a:cubicBezTo>
                      <a:pt x="12467" y="8440"/>
                      <a:pt x="8287" y="12421"/>
                      <a:pt x="4704" y="12421"/>
                    </a:cubicBezTo>
                    <a:cubicBezTo>
                      <a:pt x="3012" y="12421"/>
                      <a:pt x="1022" y="11525"/>
                      <a:pt x="-272" y="10132"/>
                    </a:cubicBezTo>
                    <a:close/>
                  </a:path>
                </a:pathLst>
              </a:custGeom>
              <a:grpFill/>
              <a:ln w="99" cap="flat">
                <a:noFill/>
                <a:prstDash val="solid"/>
                <a:miter/>
              </a:ln>
            </p:spPr>
            <p:txBody>
              <a:bodyPr rtlCol="0" anchor="ctr"/>
              <a:lstStyle/>
              <a:p>
                <a:endParaRPr lang="ru-RU"/>
              </a:p>
            </p:txBody>
          </p:sp>
          <p:sp>
            <p:nvSpPr>
              <p:cNvPr id="12" name="Полилиния: фигура 11">
                <a:extLst>
                  <a:ext uri="{FF2B5EF4-FFF2-40B4-BE49-F238E27FC236}">
                    <a16:creationId xmlns:a16="http://schemas.microsoft.com/office/drawing/2014/main" id="{2A8CAF40-B1EF-3BF7-212C-8647933BDDA5}"/>
                  </a:ext>
                </a:extLst>
              </p:cNvPr>
              <p:cNvSpPr/>
              <p:nvPr/>
            </p:nvSpPr>
            <p:spPr>
              <a:xfrm flipV="1">
                <a:off x="1337751" y="2444949"/>
                <a:ext cx="14928" cy="14928"/>
              </a:xfrm>
              <a:custGeom>
                <a:avLst/>
                <a:gdLst>
                  <a:gd name="connsiteX0" fmla="*/ 342 w 14928"/>
                  <a:gd name="connsiteY0" fmla="*/ 10296 h 14928"/>
                  <a:gd name="connsiteX1" fmla="*/ -2147 w 14928"/>
                  <a:gd name="connsiteY1" fmla="*/ 5320 h 14928"/>
                  <a:gd name="connsiteX2" fmla="*/ 342 w 14928"/>
                  <a:gd name="connsiteY2" fmla="*/ 344 h 14928"/>
                  <a:gd name="connsiteX3" fmla="*/ 5318 w 14928"/>
                  <a:gd name="connsiteY3" fmla="*/ -2145 h 14928"/>
                  <a:gd name="connsiteX4" fmla="*/ 10294 w 14928"/>
                  <a:gd name="connsiteY4" fmla="*/ 344 h 14928"/>
                  <a:gd name="connsiteX5" fmla="*/ 12782 w 14928"/>
                  <a:gd name="connsiteY5" fmla="*/ 5320 h 14928"/>
                  <a:gd name="connsiteX6" fmla="*/ 10294 w 14928"/>
                  <a:gd name="connsiteY6" fmla="*/ 10296 h 14928"/>
                  <a:gd name="connsiteX7" fmla="*/ 5318 w 14928"/>
                  <a:gd name="connsiteY7" fmla="*/ 12784 h 14928"/>
                  <a:gd name="connsiteX8" fmla="*/ 342 w 14928"/>
                  <a:gd name="connsiteY8" fmla="*/ 10296 h 1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28" h="14928">
                    <a:moveTo>
                      <a:pt x="342" y="10296"/>
                    </a:moveTo>
                    <a:cubicBezTo>
                      <a:pt x="-1052" y="9002"/>
                      <a:pt x="-2147" y="6713"/>
                      <a:pt x="-2147" y="5320"/>
                    </a:cubicBezTo>
                    <a:cubicBezTo>
                      <a:pt x="-2147" y="3926"/>
                      <a:pt x="-1052" y="1637"/>
                      <a:pt x="342" y="344"/>
                    </a:cubicBezTo>
                    <a:cubicBezTo>
                      <a:pt x="1635" y="-1050"/>
                      <a:pt x="3924" y="-2145"/>
                      <a:pt x="5318" y="-2145"/>
                    </a:cubicBezTo>
                    <a:cubicBezTo>
                      <a:pt x="6711" y="-2145"/>
                      <a:pt x="9000" y="-1050"/>
                      <a:pt x="10294" y="344"/>
                    </a:cubicBezTo>
                    <a:cubicBezTo>
                      <a:pt x="11687" y="1637"/>
                      <a:pt x="12782" y="3926"/>
                      <a:pt x="12782" y="5320"/>
                    </a:cubicBezTo>
                    <a:cubicBezTo>
                      <a:pt x="12782" y="6713"/>
                      <a:pt x="11687" y="9002"/>
                      <a:pt x="10294" y="10296"/>
                    </a:cubicBezTo>
                    <a:cubicBezTo>
                      <a:pt x="9000" y="11689"/>
                      <a:pt x="6711" y="12784"/>
                      <a:pt x="5318" y="12784"/>
                    </a:cubicBezTo>
                    <a:cubicBezTo>
                      <a:pt x="3924" y="12784"/>
                      <a:pt x="1635" y="11689"/>
                      <a:pt x="342" y="10296"/>
                    </a:cubicBezTo>
                    <a:close/>
                  </a:path>
                </a:pathLst>
              </a:custGeom>
              <a:grpFill/>
              <a:ln w="99" cap="flat">
                <a:noFill/>
                <a:prstDash val="solid"/>
                <a:miter/>
              </a:ln>
            </p:spPr>
            <p:txBody>
              <a:bodyPr rtlCol="0" anchor="ctr"/>
              <a:lstStyle/>
              <a:p>
                <a:endParaRPr lang="ru-RU"/>
              </a:p>
            </p:txBody>
          </p:sp>
          <p:sp>
            <p:nvSpPr>
              <p:cNvPr id="13" name="Полилиния: фигура 12">
                <a:extLst>
                  <a:ext uri="{FF2B5EF4-FFF2-40B4-BE49-F238E27FC236}">
                    <a16:creationId xmlns:a16="http://schemas.microsoft.com/office/drawing/2014/main" id="{722610AF-AD64-F847-180B-3C75487BDE1E}"/>
                  </a:ext>
                </a:extLst>
              </p:cNvPr>
              <p:cNvSpPr/>
              <p:nvPr/>
            </p:nvSpPr>
            <p:spPr>
              <a:xfrm flipV="1">
                <a:off x="1372584" y="2444949"/>
                <a:ext cx="14928" cy="14928"/>
              </a:xfrm>
              <a:custGeom>
                <a:avLst/>
                <a:gdLst>
                  <a:gd name="connsiteX0" fmla="*/ -272 w 14928"/>
                  <a:gd name="connsiteY0" fmla="*/ 10495 h 14928"/>
                  <a:gd name="connsiteX1" fmla="*/ -2462 w 14928"/>
                  <a:gd name="connsiteY1" fmla="*/ 5419 h 14928"/>
                  <a:gd name="connsiteX2" fmla="*/ 5003 w 14928"/>
                  <a:gd name="connsiteY2" fmla="*/ -2145 h 14928"/>
                  <a:gd name="connsiteX3" fmla="*/ 12467 w 14928"/>
                  <a:gd name="connsiteY3" fmla="*/ 5320 h 14928"/>
                  <a:gd name="connsiteX4" fmla="*/ 4704 w 14928"/>
                  <a:gd name="connsiteY4" fmla="*/ 12784 h 14928"/>
                  <a:gd name="connsiteX5" fmla="*/ -272 w 14928"/>
                  <a:gd name="connsiteY5" fmla="*/ 10495 h 1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28" h="14928">
                    <a:moveTo>
                      <a:pt x="-272" y="10495"/>
                    </a:moveTo>
                    <a:cubicBezTo>
                      <a:pt x="-1466" y="9201"/>
                      <a:pt x="-2462" y="6912"/>
                      <a:pt x="-2462" y="5419"/>
                    </a:cubicBezTo>
                    <a:cubicBezTo>
                      <a:pt x="-2462" y="2035"/>
                      <a:pt x="1619" y="-2145"/>
                      <a:pt x="5003" y="-2145"/>
                    </a:cubicBezTo>
                    <a:cubicBezTo>
                      <a:pt x="8287" y="-2145"/>
                      <a:pt x="12467" y="2035"/>
                      <a:pt x="12467" y="5320"/>
                    </a:cubicBezTo>
                    <a:cubicBezTo>
                      <a:pt x="12467" y="8803"/>
                      <a:pt x="8287" y="12784"/>
                      <a:pt x="4704" y="12784"/>
                    </a:cubicBezTo>
                    <a:cubicBezTo>
                      <a:pt x="3012" y="12784"/>
                      <a:pt x="1022" y="11888"/>
                      <a:pt x="-272" y="10495"/>
                    </a:cubicBezTo>
                    <a:close/>
                  </a:path>
                </a:pathLst>
              </a:custGeom>
              <a:grpFill/>
              <a:ln w="99" cap="flat">
                <a:noFill/>
                <a:prstDash val="solid"/>
                <a:miter/>
              </a:ln>
            </p:spPr>
            <p:txBody>
              <a:bodyPr rtlCol="0" anchor="ctr"/>
              <a:lstStyle/>
              <a:p>
                <a:endParaRPr lang="ru-RU"/>
              </a:p>
            </p:txBody>
          </p:sp>
          <p:sp>
            <p:nvSpPr>
              <p:cNvPr id="14" name="Полилиния: фигура 13">
                <a:extLst>
                  <a:ext uri="{FF2B5EF4-FFF2-40B4-BE49-F238E27FC236}">
                    <a16:creationId xmlns:a16="http://schemas.microsoft.com/office/drawing/2014/main" id="{C9389159-FB96-226D-D30D-E050293E46E3}"/>
                  </a:ext>
                </a:extLst>
              </p:cNvPr>
              <p:cNvSpPr/>
              <p:nvPr/>
            </p:nvSpPr>
            <p:spPr>
              <a:xfrm flipV="1">
                <a:off x="1155722" y="2575830"/>
                <a:ext cx="389056" cy="116791"/>
              </a:xfrm>
              <a:custGeom>
                <a:avLst/>
                <a:gdLst>
                  <a:gd name="connsiteX0" fmla="*/ 1695 w 389056"/>
                  <a:gd name="connsiteY0" fmla="*/ 115871 h 116791"/>
                  <a:gd name="connsiteX1" fmla="*/ -1988 w 389056"/>
                  <a:gd name="connsiteY1" fmla="*/ 107013 h 116791"/>
                  <a:gd name="connsiteX2" fmla="*/ 18016 w 389056"/>
                  <a:gd name="connsiteY2" fmla="*/ 86512 h 116791"/>
                  <a:gd name="connsiteX3" fmla="*/ 45285 w 389056"/>
                  <a:gd name="connsiteY3" fmla="*/ 74271 h 116791"/>
                  <a:gd name="connsiteX4" fmla="*/ 50261 w 389056"/>
                  <a:gd name="connsiteY4" fmla="*/ 73077 h 116791"/>
                  <a:gd name="connsiteX5" fmla="*/ 50958 w 389056"/>
                  <a:gd name="connsiteY5" fmla="*/ 66110 h 116791"/>
                  <a:gd name="connsiteX6" fmla="*/ 83601 w 389056"/>
                  <a:gd name="connsiteY6" fmla="*/ 13861 h 116791"/>
                  <a:gd name="connsiteX7" fmla="*/ 179738 w 389056"/>
                  <a:gd name="connsiteY7" fmla="*/ 14061 h 116791"/>
                  <a:gd name="connsiteX8" fmla="*/ 202230 w 389056"/>
                  <a:gd name="connsiteY8" fmla="*/ 36851 h 116791"/>
                  <a:gd name="connsiteX9" fmla="*/ 204718 w 389056"/>
                  <a:gd name="connsiteY9" fmla="*/ 40533 h 116791"/>
                  <a:gd name="connsiteX10" fmla="*/ 207206 w 389056"/>
                  <a:gd name="connsiteY10" fmla="*/ 36851 h 116791"/>
                  <a:gd name="connsiteX11" fmla="*/ 230991 w 389056"/>
                  <a:gd name="connsiteY11" fmla="*/ 13165 h 116791"/>
                  <a:gd name="connsiteX12" fmla="*/ 325636 w 389056"/>
                  <a:gd name="connsiteY12" fmla="*/ 13662 h 116791"/>
                  <a:gd name="connsiteX13" fmla="*/ 358478 w 389056"/>
                  <a:gd name="connsiteY13" fmla="*/ 66110 h 116791"/>
                  <a:gd name="connsiteX14" fmla="*/ 359174 w 389056"/>
                  <a:gd name="connsiteY14" fmla="*/ 73176 h 116791"/>
                  <a:gd name="connsiteX15" fmla="*/ 365544 w 389056"/>
                  <a:gd name="connsiteY15" fmla="*/ 74768 h 116791"/>
                  <a:gd name="connsiteX16" fmla="*/ 385050 w 389056"/>
                  <a:gd name="connsiteY16" fmla="*/ 83029 h 116791"/>
                  <a:gd name="connsiteX17" fmla="*/ 380771 w 389056"/>
                  <a:gd name="connsiteY17" fmla="*/ 95270 h 116791"/>
                  <a:gd name="connsiteX18" fmla="*/ 369525 w 389056"/>
                  <a:gd name="connsiteY18" fmla="*/ 91886 h 116791"/>
                  <a:gd name="connsiteX19" fmla="*/ 354995 w 389056"/>
                  <a:gd name="connsiteY19" fmla="*/ 87706 h 116791"/>
                  <a:gd name="connsiteX20" fmla="*/ 343649 w 389056"/>
                  <a:gd name="connsiteY20" fmla="*/ 75366 h 116791"/>
                  <a:gd name="connsiteX21" fmla="*/ 296277 w 389056"/>
                  <a:gd name="connsiteY21" fmla="*/ 16947 h 116791"/>
                  <a:gd name="connsiteX22" fmla="*/ 259454 w 389056"/>
                  <a:gd name="connsiteY22" fmla="*/ 16947 h 116791"/>
                  <a:gd name="connsiteX23" fmla="*/ 219148 w 389056"/>
                  <a:gd name="connsiteY23" fmla="*/ 46007 h 116791"/>
                  <a:gd name="connsiteX24" fmla="*/ 203225 w 389056"/>
                  <a:gd name="connsiteY24" fmla="*/ 56257 h 116791"/>
                  <a:gd name="connsiteX25" fmla="*/ 190188 w 389056"/>
                  <a:gd name="connsiteY25" fmla="*/ 45907 h 116791"/>
                  <a:gd name="connsiteX26" fmla="*/ 149981 w 389056"/>
                  <a:gd name="connsiteY26" fmla="*/ 16947 h 116791"/>
                  <a:gd name="connsiteX27" fmla="*/ 113158 w 389056"/>
                  <a:gd name="connsiteY27" fmla="*/ 16947 h 116791"/>
                  <a:gd name="connsiteX28" fmla="*/ 66383 w 389056"/>
                  <a:gd name="connsiteY28" fmla="*/ 63523 h 116791"/>
                  <a:gd name="connsiteX29" fmla="*/ 75241 w 389056"/>
                  <a:gd name="connsiteY29" fmla="*/ 97559 h 116791"/>
                  <a:gd name="connsiteX30" fmla="*/ 75838 w 389056"/>
                  <a:gd name="connsiteY30" fmla="*/ 109899 h 116791"/>
                  <a:gd name="connsiteX31" fmla="*/ 70464 w 389056"/>
                  <a:gd name="connsiteY31" fmla="*/ 111691 h 116791"/>
                  <a:gd name="connsiteX32" fmla="*/ 56133 w 389056"/>
                  <a:gd name="connsiteY32" fmla="*/ 95170 h 116791"/>
                  <a:gd name="connsiteX33" fmla="*/ 51853 w 389056"/>
                  <a:gd name="connsiteY33" fmla="*/ 88303 h 116791"/>
                  <a:gd name="connsiteX34" fmla="*/ 32049 w 389056"/>
                  <a:gd name="connsiteY34" fmla="*/ 95568 h 116791"/>
                  <a:gd name="connsiteX35" fmla="*/ 16125 w 389056"/>
                  <a:gd name="connsiteY35" fmla="*/ 107809 h 116791"/>
                  <a:gd name="connsiteX36" fmla="*/ 1695 w 389056"/>
                  <a:gd name="connsiteY36" fmla="*/ 115871 h 116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89056" h="116791">
                    <a:moveTo>
                      <a:pt x="1695" y="115871"/>
                    </a:moveTo>
                    <a:cubicBezTo>
                      <a:pt x="-1191" y="114378"/>
                      <a:pt x="-2784" y="110496"/>
                      <a:pt x="-1988" y="107013"/>
                    </a:cubicBezTo>
                    <a:cubicBezTo>
                      <a:pt x="-992" y="103132"/>
                      <a:pt x="10054" y="91886"/>
                      <a:pt x="18016" y="86512"/>
                    </a:cubicBezTo>
                    <a:cubicBezTo>
                      <a:pt x="25878" y="81237"/>
                      <a:pt x="37423" y="76062"/>
                      <a:pt x="45285" y="74271"/>
                    </a:cubicBezTo>
                    <a:lnTo>
                      <a:pt x="50261" y="73077"/>
                    </a:lnTo>
                    <a:lnTo>
                      <a:pt x="50958" y="66110"/>
                    </a:lnTo>
                    <a:cubicBezTo>
                      <a:pt x="53048" y="44912"/>
                      <a:pt x="64692" y="26202"/>
                      <a:pt x="83601" y="13861"/>
                    </a:cubicBezTo>
                    <a:cubicBezTo>
                      <a:pt x="112263" y="-4848"/>
                      <a:pt x="151474" y="-4749"/>
                      <a:pt x="179738" y="14061"/>
                    </a:cubicBezTo>
                    <a:cubicBezTo>
                      <a:pt x="187302" y="19136"/>
                      <a:pt x="199244" y="31178"/>
                      <a:pt x="202230" y="36851"/>
                    </a:cubicBezTo>
                    <a:cubicBezTo>
                      <a:pt x="203324" y="38841"/>
                      <a:pt x="204419" y="40533"/>
                      <a:pt x="204718" y="40533"/>
                    </a:cubicBezTo>
                    <a:cubicBezTo>
                      <a:pt x="205016" y="40533"/>
                      <a:pt x="206111" y="38841"/>
                      <a:pt x="207206" y="36851"/>
                    </a:cubicBezTo>
                    <a:cubicBezTo>
                      <a:pt x="210390" y="30780"/>
                      <a:pt x="223328" y="17942"/>
                      <a:pt x="230991" y="13165"/>
                    </a:cubicBezTo>
                    <a:cubicBezTo>
                      <a:pt x="259852" y="-4749"/>
                      <a:pt x="297670" y="-4550"/>
                      <a:pt x="325636" y="13662"/>
                    </a:cubicBezTo>
                    <a:cubicBezTo>
                      <a:pt x="344644" y="26202"/>
                      <a:pt x="356388" y="44813"/>
                      <a:pt x="358478" y="66110"/>
                    </a:cubicBezTo>
                    <a:lnTo>
                      <a:pt x="359174" y="73176"/>
                    </a:lnTo>
                    <a:lnTo>
                      <a:pt x="365544" y="74768"/>
                    </a:lnTo>
                    <a:cubicBezTo>
                      <a:pt x="372809" y="76659"/>
                      <a:pt x="382462" y="80640"/>
                      <a:pt x="385050" y="83029"/>
                    </a:cubicBezTo>
                    <a:cubicBezTo>
                      <a:pt x="389031" y="86611"/>
                      <a:pt x="385946" y="95270"/>
                      <a:pt x="380771" y="95270"/>
                    </a:cubicBezTo>
                    <a:cubicBezTo>
                      <a:pt x="379576" y="95270"/>
                      <a:pt x="374501" y="93777"/>
                      <a:pt x="369525" y="91886"/>
                    </a:cubicBezTo>
                    <a:cubicBezTo>
                      <a:pt x="364549" y="89995"/>
                      <a:pt x="357980" y="88104"/>
                      <a:pt x="354995" y="87706"/>
                    </a:cubicBezTo>
                    <a:cubicBezTo>
                      <a:pt x="344744" y="86412"/>
                      <a:pt x="342753" y="84322"/>
                      <a:pt x="343649" y="75366"/>
                    </a:cubicBezTo>
                    <a:cubicBezTo>
                      <a:pt x="345938" y="49689"/>
                      <a:pt x="325735" y="24809"/>
                      <a:pt x="296277" y="16947"/>
                    </a:cubicBezTo>
                    <a:cubicBezTo>
                      <a:pt x="287420" y="14558"/>
                      <a:pt x="268312" y="14558"/>
                      <a:pt x="259454" y="16947"/>
                    </a:cubicBezTo>
                    <a:cubicBezTo>
                      <a:pt x="242536" y="21425"/>
                      <a:pt x="227807" y="32074"/>
                      <a:pt x="219148" y="46007"/>
                    </a:cubicBezTo>
                    <a:cubicBezTo>
                      <a:pt x="213874" y="54466"/>
                      <a:pt x="209992" y="56954"/>
                      <a:pt x="203225" y="56257"/>
                    </a:cubicBezTo>
                    <a:cubicBezTo>
                      <a:pt x="197353" y="55561"/>
                      <a:pt x="194467" y="53272"/>
                      <a:pt x="190188" y="45907"/>
                    </a:cubicBezTo>
                    <a:cubicBezTo>
                      <a:pt x="182425" y="32671"/>
                      <a:pt x="166800" y="21425"/>
                      <a:pt x="149981" y="16947"/>
                    </a:cubicBezTo>
                    <a:cubicBezTo>
                      <a:pt x="141124" y="14558"/>
                      <a:pt x="122016" y="14558"/>
                      <a:pt x="113158" y="16947"/>
                    </a:cubicBezTo>
                    <a:cubicBezTo>
                      <a:pt x="88577" y="23515"/>
                      <a:pt x="69966" y="41926"/>
                      <a:pt x="66383" y="63523"/>
                    </a:cubicBezTo>
                    <a:cubicBezTo>
                      <a:pt x="64293" y="75664"/>
                      <a:pt x="67777" y="89000"/>
                      <a:pt x="75241" y="97559"/>
                    </a:cubicBezTo>
                    <a:cubicBezTo>
                      <a:pt x="79520" y="102336"/>
                      <a:pt x="79719" y="106615"/>
                      <a:pt x="75838" y="109899"/>
                    </a:cubicBezTo>
                    <a:cubicBezTo>
                      <a:pt x="73847" y="111691"/>
                      <a:pt x="72355" y="112188"/>
                      <a:pt x="70464" y="111691"/>
                    </a:cubicBezTo>
                    <a:cubicBezTo>
                      <a:pt x="66682" y="110895"/>
                      <a:pt x="59815" y="102933"/>
                      <a:pt x="56133" y="95170"/>
                    </a:cubicBezTo>
                    <a:cubicBezTo>
                      <a:pt x="54441" y="91388"/>
                      <a:pt x="52450" y="88303"/>
                      <a:pt x="51853" y="88303"/>
                    </a:cubicBezTo>
                    <a:cubicBezTo>
                      <a:pt x="48967" y="88303"/>
                      <a:pt x="39214" y="91886"/>
                      <a:pt x="32049" y="95568"/>
                    </a:cubicBezTo>
                    <a:cubicBezTo>
                      <a:pt x="26177" y="98653"/>
                      <a:pt x="21997" y="101838"/>
                      <a:pt x="16125" y="107809"/>
                    </a:cubicBezTo>
                    <a:cubicBezTo>
                      <a:pt x="7467" y="116667"/>
                      <a:pt x="5476" y="117761"/>
                      <a:pt x="1695" y="115871"/>
                    </a:cubicBezTo>
                    <a:close/>
                  </a:path>
                </a:pathLst>
              </a:custGeom>
              <a:grpFill/>
              <a:ln w="99" cap="flat">
                <a:noFill/>
                <a:prstDash val="solid"/>
                <a:miter/>
              </a:ln>
            </p:spPr>
            <p:txBody>
              <a:bodyPr rtlCol="0" anchor="ctr"/>
              <a:lstStyle/>
              <a:p>
                <a:endParaRPr lang="ru-RU"/>
              </a:p>
            </p:txBody>
          </p:sp>
        </p:grpSp>
        <p:sp>
          <p:nvSpPr>
            <p:cNvPr id="6180" name="TextBox 6179">
              <a:extLst>
                <a:ext uri="{FF2B5EF4-FFF2-40B4-BE49-F238E27FC236}">
                  <a16:creationId xmlns:a16="http://schemas.microsoft.com/office/drawing/2014/main" id="{6F77DD5B-B6B1-8C90-3998-ACFF51DB99FB}"/>
                </a:ext>
              </a:extLst>
            </p:cNvPr>
            <p:cNvSpPr txBox="1"/>
            <p:nvPr/>
          </p:nvSpPr>
          <p:spPr>
            <a:xfrm>
              <a:off x="6918942" y="5402780"/>
              <a:ext cx="5889895" cy="387798"/>
            </a:xfrm>
            <a:prstGeom prst="rect">
              <a:avLst/>
            </a:prstGeom>
            <a:noFill/>
          </p:spPr>
          <p:txBody>
            <a:bodyPr wrap="square" rtlCol="0">
              <a:spAutoFit/>
            </a:bodyPr>
            <a:lstStyle>
              <a:defPPr>
                <a:defRPr lang="ru-RU"/>
              </a:defPPr>
              <a:lvl1pPr>
                <a:defRPr sz="2000">
                  <a:latin typeface="Montserrat Black" panose="00000A00000000000000" pitchFamily="2" charset="-52"/>
                </a:defRPr>
              </a:lvl1pPr>
            </a:lstStyle>
            <a:p>
              <a:pPr>
                <a:lnSpc>
                  <a:spcPct val="80000"/>
                </a:lnSpc>
              </a:pPr>
              <a:r>
                <a:rPr lang="ru-RU" sz="1200" dirty="0">
                  <a:solidFill>
                    <a:srgbClr val="1A1A19"/>
                  </a:solidFill>
                  <a:latin typeface="ALS Sector Regular" panose="02000000000000000000" pitchFamily="50" charset="0"/>
                  <a:cs typeface="ALS Sector Regular" panose="02000000000000000000" pitchFamily="50" charset="0"/>
                </a:rPr>
                <a:t>Признак предмета, либо сфера его применения, </a:t>
              </a:r>
              <a:br>
                <a:rPr lang="ru-RU" sz="1200" dirty="0">
                  <a:solidFill>
                    <a:srgbClr val="1A1A19"/>
                  </a:solidFill>
                  <a:latin typeface="ALS Sector Regular" panose="02000000000000000000" pitchFamily="50" charset="0"/>
                  <a:cs typeface="ALS Sector Regular" panose="02000000000000000000" pitchFamily="50" charset="0"/>
                </a:rPr>
              </a:br>
              <a:r>
                <a:rPr lang="ru-RU" sz="1200" dirty="0">
                  <a:solidFill>
                    <a:srgbClr val="1A1A19"/>
                  </a:solidFill>
                  <a:latin typeface="ALS Sector Regular" panose="02000000000000000000" pitchFamily="50" charset="0"/>
                  <a:cs typeface="ALS Sector Regular" panose="02000000000000000000" pitchFamily="50" charset="0"/>
                </a:rPr>
                <a:t>которую символически изображает иконка</a:t>
              </a:r>
            </a:p>
          </p:txBody>
        </p:sp>
      </p:grpSp>
      <p:sp>
        <p:nvSpPr>
          <p:cNvPr id="17" name="Прямоугольник 16">
            <a:extLst>
              <a:ext uri="{FF2B5EF4-FFF2-40B4-BE49-F238E27FC236}">
                <a16:creationId xmlns:a16="http://schemas.microsoft.com/office/drawing/2014/main" id="{B6CB8AAA-2407-B9E1-6087-343400568825}"/>
              </a:ext>
            </a:extLst>
          </p:cNvPr>
          <p:cNvSpPr/>
          <p:nvPr/>
        </p:nvSpPr>
        <p:spPr>
          <a:xfrm>
            <a:off x="515939" y="2651499"/>
            <a:ext cx="4793816" cy="3763907"/>
          </a:xfrm>
          <a:prstGeom prst="rect">
            <a:avLst/>
          </a:prstGeom>
          <a:solidFill>
            <a:srgbClr val="A2A2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TextBox 17">
            <a:extLst>
              <a:ext uri="{FF2B5EF4-FFF2-40B4-BE49-F238E27FC236}">
                <a16:creationId xmlns:a16="http://schemas.microsoft.com/office/drawing/2014/main" id="{3431C1A7-52A2-95F5-9D4E-B9D18178E371}"/>
              </a:ext>
            </a:extLst>
          </p:cNvPr>
          <p:cNvSpPr txBox="1"/>
          <p:nvPr/>
        </p:nvSpPr>
        <p:spPr>
          <a:xfrm>
            <a:off x="1638145" y="4241065"/>
            <a:ext cx="2549405" cy="584775"/>
          </a:xfrm>
          <a:prstGeom prst="rect">
            <a:avLst/>
          </a:prstGeom>
          <a:noFill/>
        </p:spPr>
        <p:txBody>
          <a:bodyPr wrap="square" rtlCol="0">
            <a:spAutoFit/>
          </a:bodyPr>
          <a:lstStyle/>
          <a:p>
            <a:pPr algn="ctr">
              <a:spcBef>
                <a:spcPts val="600"/>
              </a:spcBef>
            </a:pPr>
            <a:r>
              <a:rPr lang="ru-RU" sz="1600" dirty="0">
                <a:solidFill>
                  <a:srgbClr val="1A1A19"/>
                </a:solidFill>
                <a:latin typeface="ALS Sector Bold" panose="02000000000000000000" pitchFamily="50" charset="0"/>
              </a:rPr>
              <a:t>ИЗОБРАЖЕНИЕ/</a:t>
            </a:r>
            <a:br>
              <a:rPr lang="ru-RU" sz="1600" dirty="0">
                <a:solidFill>
                  <a:srgbClr val="1A1A19"/>
                </a:solidFill>
                <a:latin typeface="ALS Sector Bold" panose="02000000000000000000" pitchFamily="50" charset="0"/>
              </a:rPr>
            </a:br>
            <a:r>
              <a:rPr lang="ru-RU" sz="1600" dirty="0">
                <a:solidFill>
                  <a:srgbClr val="1A1A19"/>
                </a:solidFill>
                <a:latin typeface="ALS Sector Bold" panose="02000000000000000000" pitchFamily="50" charset="0"/>
              </a:rPr>
              <a:t>СХЕМА/ГРАФИК</a:t>
            </a:r>
          </a:p>
        </p:txBody>
      </p:sp>
      <p:sp>
        <p:nvSpPr>
          <p:cNvPr id="4" name="Subtitle Text">
            <a:extLst>
              <a:ext uri="{FF2B5EF4-FFF2-40B4-BE49-F238E27FC236}">
                <a16:creationId xmlns:a16="http://schemas.microsoft.com/office/drawing/2014/main" id="{718DAD00-F965-D310-8A4A-1076E25714F5}"/>
              </a:ext>
            </a:extLst>
          </p:cNvPr>
          <p:cNvSpPr/>
          <p:nvPr/>
        </p:nvSpPr>
        <p:spPr>
          <a:xfrm>
            <a:off x="481649" y="345307"/>
            <a:ext cx="2263829" cy="25231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t">
            <a:spAutoFit/>
          </a:bodyPr>
          <a:lstStyle>
            <a:lvl1pPr algn="l" defTabSz="457200">
              <a:lnSpc>
                <a:spcPct val="120000"/>
              </a:lnSpc>
              <a:defRPr sz="1400" cap="all" spc="1120">
                <a:solidFill>
                  <a:srgbClr val="242423"/>
                </a:solidFill>
                <a:latin typeface="Arial"/>
                <a:ea typeface="Arial"/>
                <a:cs typeface="Arial"/>
                <a:sym typeface="Arial"/>
              </a:defRPr>
            </a:lvl1pPr>
          </a:lstStyle>
          <a:p>
            <a:r>
              <a:rPr lang="ru-RU" sz="1200" kern="400" cap="none" spc="300" dirty="0">
                <a:solidFill>
                  <a:srgbClr val="1A1A19"/>
                </a:solidFill>
                <a:latin typeface="ALS Sector Regular" panose="02000000000000000000" pitchFamily="50" charset="0"/>
                <a:cs typeface="ALS Sector Regular" panose="02000000000000000000" pitchFamily="50" charset="0"/>
              </a:rPr>
              <a:t>НАЗВАНИЕ РАЗДЕЛА</a:t>
            </a:r>
          </a:p>
        </p:txBody>
      </p:sp>
      <p:cxnSp>
        <p:nvCxnSpPr>
          <p:cNvPr id="15" name="Прямая соединительная линия 14">
            <a:extLst>
              <a:ext uri="{FF2B5EF4-FFF2-40B4-BE49-F238E27FC236}">
                <a16:creationId xmlns:a16="http://schemas.microsoft.com/office/drawing/2014/main" id="{ACCF2A41-9178-CEC2-F270-0AB63A072B32}"/>
              </a:ext>
            </a:extLst>
          </p:cNvPr>
          <p:cNvCxnSpPr>
            <a:cxnSpLocks/>
          </p:cNvCxnSpPr>
          <p:nvPr/>
        </p:nvCxnSpPr>
        <p:spPr>
          <a:xfrm>
            <a:off x="529590" y="736817"/>
            <a:ext cx="2728912" cy="0"/>
          </a:xfrm>
          <a:prstGeom prst="line">
            <a:avLst/>
          </a:prstGeom>
          <a:ln w="25400" cap="rnd">
            <a:gradFill flip="none" rotWithShape="1">
              <a:gsLst>
                <a:gs pos="0">
                  <a:srgbClr val="00B8FF"/>
                </a:gs>
                <a:gs pos="100000">
                  <a:srgbClr val="54FF9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E43961E-DA98-0EAE-050B-C83689E48D9C}"/>
              </a:ext>
            </a:extLst>
          </p:cNvPr>
          <p:cNvSpPr txBox="1"/>
          <p:nvPr/>
        </p:nvSpPr>
        <p:spPr>
          <a:xfrm>
            <a:off x="406874" y="889435"/>
            <a:ext cx="11460229" cy="683264"/>
          </a:xfrm>
          <a:prstGeom prst="rect">
            <a:avLst/>
          </a:prstGeom>
          <a:noFill/>
        </p:spPr>
        <p:txBody>
          <a:bodyPr wrap="square" rtlCol="0">
            <a:spAutoFit/>
          </a:bodyPr>
          <a:lstStyle>
            <a:defPPr>
              <a:defRPr lang="ru-RU"/>
            </a:defPPr>
            <a:lvl1pPr>
              <a:lnSpc>
                <a:spcPct val="80000"/>
              </a:lnSpc>
              <a:defRPr sz="3200">
                <a:latin typeface="ALS Sector Bold" panose="02000000000000000000" pitchFamily="50" charset="0"/>
                <a:cs typeface="ALS Sector Regular" panose="02000000000000000000" pitchFamily="50" charset="0"/>
              </a:defRPr>
            </a:lvl1pPr>
          </a:lstStyle>
          <a:p>
            <a:r>
              <a:rPr lang="ru-RU" sz="2400" dirty="0">
                <a:solidFill>
                  <a:srgbClr val="006CDC"/>
                </a:solidFill>
              </a:rPr>
              <a:t>Заголовок слайда </a:t>
            </a:r>
            <a:r>
              <a:rPr lang="ru-RU" sz="2400" dirty="0">
                <a:solidFill>
                  <a:srgbClr val="1A1A19"/>
                </a:solidFill>
              </a:rPr>
              <a:t>(слайд картинка + подзаголовок </a:t>
            </a:r>
            <a:br>
              <a:rPr lang="en-US" sz="2400" dirty="0">
                <a:solidFill>
                  <a:srgbClr val="1A1A19"/>
                </a:solidFill>
              </a:rPr>
            </a:br>
            <a:r>
              <a:rPr lang="ru-RU" sz="2400" dirty="0">
                <a:solidFill>
                  <a:srgbClr val="1A1A19"/>
                </a:solidFill>
              </a:rPr>
              <a:t>+ блочное деление текстов)</a:t>
            </a:r>
          </a:p>
        </p:txBody>
      </p:sp>
      <p:sp>
        <p:nvSpPr>
          <p:cNvPr id="22" name="TextBox 21">
            <a:extLst>
              <a:ext uri="{FF2B5EF4-FFF2-40B4-BE49-F238E27FC236}">
                <a16:creationId xmlns:a16="http://schemas.microsoft.com/office/drawing/2014/main" id="{4A9D574B-AA7C-65F2-D569-54C0F48552B3}"/>
              </a:ext>
            </a:extLst>
          </p:cNvPr>
          <p:cNvSpPr txBox="1"/>
          <p:nvPr/>
        </p:nvSpPr>
        <p:spPr>
          <a:xfrm>
            <a:off x="11395031" y="6224990"/>
            <a:ext cx="403225" cy="276999"/>
          </a:xfrm>
          <a:prstGeom prst="rect">
            <a:avLst/>
          </a:prstGeom>
          <a:noFill/>
          <a:ln>
            <a:noFill/>
          </a:ln>
        </p:spPr>
        <p:txBody>
          <a:bodyPr wrap="square" rtlCol="0">
            <a:spAutoFit/>
          </a:bodyPr>
          <a:lstStyle>
            <a:defPPr>
              <a:defRPr lang="ru-RU"/>
            </a:defPPr>
            <a:lvl1pPr>
              <a:defRPr sz="1400" b="0" i="0">
                <a:solidFill>
                  <a:srgbClr val="000000"/>
                </a:solidFill>
                <a:effectLst/>
                <a:latin typeface="Montserrat" panose="00000500000000000000" pitchFamily="2" charset="-52"/>
              </a:defRPr>
            </a:lvl1pPr>
          </a:lstStyle>
          <a:p>
            <a:pPr algn="ctr"/>
            <a:r>
              <a:rPr lang="ru-RU" sz="1200" dirty="0">
                <a:solidFill>
                  <a:srgbClr val="006CDC"/>
                </a:solidFill>
                <a:latin typeface="ALS Sector Regular" panose="02000000000000000000" pitchFamily="50" charset="0"/>
                <a:cs typeface="ALS Sector Regular" panose="02000000000000000000" pitchFamily="50" charset="0"/>
              </a:rPr>
              <a:t>05</a:t>
            </a:r>
          </a:p>
        </p:txBody>
      </p:sp>
      <p:cxnSp>
        <p:nvCxnSpPr>
          <p:cNvPr id="23" name="Прямая соединительная линия 22">
            <a:extLst>
              <a:ext uri="{FF2B5EF4-FFF2-40B4-BE49-F238E27FC236}">
                <a16:creationId xmlns:a16="http://schemas.microsoft.com/office/drawing/2014/main" id="{C920C299-ED3F-ED76-D114-0583467C4817}"/>
              </a:ext>
            </a:extLst>
          </p:cNvPr>
          <p:cNvCxnSpPr>
            <a:cxnSpLocks/>
          </p:cNvCxnSpPr>
          <p:nvPr/>
        </p:nvCxnSpPr>
        <p:spPr>
          <a:xfrm>
            <a:off x="11863381" y="6365870"/>
            <a:ext cx="511858" cy="0"/>
          </a:xfrm>
          <a:prstGeom prst="line">
            <a:avLst/>
          </a:prstGeom>
          <a:ln w="19050" cap="rnd">
            <a:solidFill>
              <a:srgbClr val="006CDC"/>
            </a:solidFill>
          </a:ln>
        </p:spPr>
        <p:style>
          <a:lnRef idx="1">
            <a:schemeClr val="accent1"/>
          </a:lnRef>
          <a:fillRef idx="0">
            <a:schemeClr val="accent1"/>
          </a:fillRef>
          <a:effectRef idx="0">
            <a:schemeClr val="accent1"/>
          </a:effectRef>
          <a:fontRef idx="minor">
            <a:schemeClr val="tx1"/>
          </a:fontRef>
        </p:style>
      </p:cxnSp>
      <p:pic>
        <p:nvPicPr>
          <p:cNvPr id="36" name="Рисунок 35">
            <a:extLst>
              <a:ext uri="{FF2B5EF4-FFF2-40B4-BE49-F238E27FC236}">
                <a16:creationId xmlns:a16="http://schemas.microsoft.com/office/drawing/2014/main" id="{3E5052D9-772C-D5F1-5357-58947128D61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26863" y="453525"/>
            <a:ext cx="349200" cy="349200"/>
          </a:xfrm>
          <a:prstGeom prst="rect">
            <a:avLst/>
          </a:prstGeom>
        </p:spPr>
      </p:pic>
      <p:pic>
        <p:nvPicPr>
          <p:cNvPr id="37" name="Рисунок 36">
            <a:extLst>
              <a:ext uri="{FF2B5EF4-FFF2-40B4-BE49-F238E27FC236}">
                <a16:creationId xmlns:a16="http://schemas.microsoft.com/office/drawing/2014/main" id="{CBEEA24B-4B52-2EB2-2FD3-F6604D26061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65373" y="406426"/>
            <a:ext cx="425784" cy="425784"/>
          </a:xfrm>
          <a:prstGeom prst="rect">
            <a:avLst/>
          </a:prstGeom>
        </p:spPr>
      </p:pic>
    </p:spTree>
    <p:extLst>
      <p:ext uri="{BB962C8B-B14F-4D97-AF65-F5344CB8AC3E}">
        <p14:creationId xmlns:p14="http://schemas.microsoft.com/office/powerpoint/2010/main" val="3675967378"/>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431</TotalTime>
  <Words>1217</Words>
  <Application>Microsoft Macintosh PowerPoint</Application>
  <PresentationFormat>Широкоэкранный</PresentationFormat>
  <Paragraphs>292</Paragraphs>
  <Slides>18</Slides>
  <Notes>8</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18</vt:i4>
      </vt:variant>
    </vt:vector>
  </HeadingPairs>
  <TitlesOfParts>
    <vt:vector size="26" baseType="lpstr">
      <vt:lpstr>Calibri Light</vt:lpstr>
      <vt:lpstr>Arial</vt:lpstr>
      <vt:lpstr>Nunito</vt:lpstr>
      <vt:lpstr>ALS Sector Regular</vt:lpstr>
      <vt:lpstr>Calibri</vt:lpstr>
      <vt:lpstr>ALS Sector Bold</vt:lpstr>
      <vt:lpstr>Montserrat Bold</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Вместе к процветанию  и улучшению качества жизни!</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Анастасия Гедзун</dc:creator>
  <cp:lastModifiedBy>Валерия Иванникова</cp:lastModifiedBy>
  <cp:revision>5</cp:revision>
  <dcterms:created xsi:type="dcterms:W3CDTF">2023-08-31T12:43:04Z</dcterms:created>
  <dcterms:modified xsi:type="dcterms:W3CDTF">2023-12-27T21:58:08Z</dcterms:modified>
</cp:coreProperties>
</file>

<file path=docProps/thumbnail.jpeg>
</file>